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0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5" r:id="rId10"/>
    <p:sldId id="279" r:id="rId11"/>
    <p:sldId id="280" r:id="rId12"/>
    <p:sldId id="305" r:id="rId13"/>
    <p:sldId id="281" r:id="rId14"/>
    <p:sldId id="284" r:id="rId15"/>
    <p:sldId id="282" r:id="rId16"/>
    <p:sldId id="283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32" r:id="rId52"/>
    <p:sldId id="323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14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98" r:id="rId90"/>
    <p:sldId id="361" r:id="rId91"/>
    <p:sldId id="397" r:id="rId92"/>
    <p:sldId id="362" r:id="rId93"/>
    <p:sldId id="396" r:id="rId94"/>
    <p:sldId id="363" r:id="rId95"/>
    <p:sldId id="364" r:id="rId96"/>
    <p:sldId id="365" r:id="rId97"/>
    <p:sldId id="366" r:id="rId98"/>
    <p:sldId id="367" r:id="rId99"/>
    <p:sldId id="368" r:id="rId100"/>
    <p:sldId id="293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47" r:id="rId129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8"/>
  </p:normalViewPr>
  <p:slideViewPr>
    <p:cSldViewPr snapToGrid="0" snapToObjects="1">
      <p:cViewPr varScale="1">
        <p:scale>
          <a:sx n="104" d="100"/>
          <a:sy n="104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i Saeed Alam" userId="f97c758be4cc68e5" providerId="LiveId" clId="{5C574002-A651-47DF-BE92-0764E0BB3B43}"/>
    <pc:docChg chg="undo custSel modSld">
      <pc:chgData name="Kazi Saeed Alam" userId="f97c758be4cc68e5" providerId="LiveId" clId="{5C574002-A651-47DF-BE92-0764E0BB3B43}" dt="2024-01-13T11:21:18.677" v="368" actId="1076"/>
      <pc:docMkLst>
        <pc:docMk/>
      </pc:docMkLst>
      <pc:sldChg chg="addSp modSp mod">
        <pc:chgData name="Kazi Saeed Alam" userId="f97c758be4cc68e5" providerId="LiveId" clId="{5C574002-A651-47DF-BE92-0764E0BB3B43}" dt="2024-01-13T11:21:18.677" v="368" actId="1076"/>
        <pc:sldMkLst>
          <pc:docMk/>
          <pc:sldMk cId="0" sldId="271"/>
        </pc:sldMkLst>
        <pc:spChg chg="add mod">
          <ac:chgData name="Kazi Saeed Alam" userId="f97c758be4cc68e5" providerId="LiveId" clId="{5C574002-A651-47DF-BE92-0764E0BB3B43}" dt="2024-01-13T11:21:08.379" v="365" actId="1076"/>
          <ac:spMkLst>
            <pc:docMk/>
            <pc:sldMk cId="0" sldId="271"/>
            <ac:spMk id="2" creationId="{8D7C8632-91DE-6B58-2050-CE10B32D15D9}"/>
          </ac:spMkLst>
        </pc:spChg>
        <pc:spChg chg="add mod">
          <ac:chgData name="Kazi Saeed Alam" userId="f97c758be4cc68e5" providerId="LiveId" clId="{5C574002-A651-47DF-BE92-0764E0BB3B43}" dt="2024-01-13T11:18:23.031" v="303" actId="1076"/>
          <ac:spMkLst>
            <pc:docMk/>
            <pc:sldMk cId="0" sldId="271"/>
            <ac:spMk id="3" creationId="{A643A637-5D4D-43DA-D0E9-5642AA0B3D43}"/>
          </ac:spMkLst>
        </pc:spChg>
        <pc:spChg chg="add mod">
          <ac:chgData name="Kazi Saeed Alam" userId="f97c758be4cc68e5" providerId="LiveId" clId="{5C574002-A651-47DF-BE92-0764E0BB3B43}" dt="2024-01-13T11:21:18.677" v="368" actId="1076"/>
          <ac:spMkLst>
            <pc:docMk/>
            <pc:sldMk cId="0" sldId="271"/>
            <ac:spMk id="4" creationId="{C5C631F5-2C8C-3668-264D-E917D3490A36}"/>
          </ac:spMkLst>
        </pc:spChg>
        <pc:spChg chg="mod">
          <ac:chgData name="Kazi Saeed Alam" userId="f97c758be4cc68e5" providerId="LiveId" clId="{5C574002-A651-47DF-BE92-0764E0BB3B43}" dt="2024-01-13T11:21:15.557" v="367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Kazi Saeed Alam" userId="f97c758be4cc68e5" providerId="LiveId" clId="{5C574002-A651-47DF-BE92-0764E0BB3B43}" dt="2024-01-13T11:18:19.702" v="302" actId="1076"/>
          <ac:spMkLst>
            <pc:docMk/>
            <pc:sldMk cId="0" sldId="271"/>
            <ac:spMk id="10" creationId="{00000000-0000-0000-0000-000000000000}"/>
          </ac:spMkLst>
        </pc:spChg>
      </pc:sldChg>
    </pc:docChg>
  </pc:docChgLst>
  <pc:docChgLst>
    <pc:chgData name="Kazi Saeed Alam" userId="f97c758be4cc68e5" providerId="LiveId" clId="{38AB5517-498A-4186-A9AC-1C8C349AD7F6}"/>
    <pc:docChg chg="custSel modSld">
      <pc:chgData name="Kazi Saeed Alam" userId="f97c758be4cc68e5" providerId="LiveId" clId="{38AB5517-498A-4186-A9AC-1C8C349AD7F6}" dt="2024-01-13T11:08:01.139" v="1" actId="27636"/>
      <pc:docMkLst>
        <pc:docMk/>
      </pc:docMkLst>
      <pc:sldChg chg="modSp mod">
        <pc:chgData name="Kazi Saeed Alam" userId="f97c758be4cc68e5" providerId="LiveId" clId="{38AB5517-498A-4186-A9AC-1C8C349AD7F6}" dt="2024-01-13T11:08:01.139" v="1" actId="27636"/>
        <pc:sldMkLst>
          <pc:docMk/>
          <pc:sldMk cId="800875815" sldId="272"/>
        </pc:sldMkLst>
        <pc:spChg chg="mod">
          <ac:chgData name="Kazi Saeed Alam" userId="f97c758be4cc68e5" providerId="LiveId" clId="{38AB5517-498A-4186-A9AC-1C8C349AD7F6}" dt="2024-01-13T11:08:01.139" v="1" actId="27636"/>
          <ac:spMkLst>
            <pc:docMk/>
            <pc:sldMk cId="800875815" sldId="272"/>
            <ac:spMk id="3" creationId="{10AACEE8-F75B-62B7-8097-B23032A0956F}"/>
          </ac:spMkLst>
        </pc:spChg>
      </pc:sldChg>
    </pc:docChg>
  </pc:docChgLst>
  <pc:docChgLst>
    <pc:chgData name="Kazi Saeed Alam" userId="f97c758be4cc68e5" providerId="LiveId" clId="{47F287BA-3348-402D-8C17-57E36856FF85}"/>
    <pc:docChg chg="undo custSel addSld delSld modSld sldOrd">
      <pc:chgData name="Kazi Saeed Alam" userId="f97c758be4cc68e5" providerId="LiveId" clId="{47F287BA-3348-402D-8C17-57E36856FF85}" dt="2024-01-13T16:16:42.378" v="516" actId="1076"/>
      <pc:docMkLst>
        <pc:docMk/>
      </pc:docMkLst>
      <pc:sldChg chg="modSp mod">
        <pc:chgData name="Kazi Saeed Alam" userId="f97c758be4cc68e5" providerId="LiveId" clId="{47F287BA-3348-402D-8C17-57E36856FF85}" dt="2024-01-13T13:46:16.145" v="13" actId="20577"/>
        <pc:sldMkLst>
          <pc:docMk/>
          <pc:sldMk cId="0" sldId="271"/>
        </pc:sldMkLst>
        <pc:spChg chg="mod">
          <ac:chgData name="Kazi Saeed Alam" userId="f97c758be4cc68e5" providerId="LiveId" clId="{47F287BA-3348-402D-8C17-57E36856FF85}" dt="2024-01-13T13:46:16.145" v="13" actId="20577"/>
          <ac:spMkLst>
            <pc:docMk/>
            <pc:sldMk cId="0" sldId="271"/>
            <ac:spMk id="6" creationId="{00000000-0000-0000-0000-000000000000}"/>
          </ac:spMkLst>
        </pc:spChg>
      </pc:sldChg>
      <pc:sldChg chg="modSp mod">
        <pc:chgData name="Kazi Saeed Alam" userId="f97c758be4cc68e5" providerId="LiveId" clId="{47F287BA-3348-402D-8C17-57E36856FF85}" dt="2024-01-13T15:22:01.294" v="30" actId="207"/>
        <pc:sldMkLst>
          <pc:docMk/>
          <pc:sldMk cId="800875815" sldId="272"/>
        </pc:sldMkLst>
        <pc:spChg chg="mod">
          <ac:chgData name="Kazi Saeed Alam" userId="f97c758be4cc68e5" providerId="LiveId" clId="{47F287BA-3348-402D-8C17-57E36856FF85}" dt="2024-01-13T15:22:01.294" v="30" actId="207"/>
          <ac:spMkLst>
            <pc:docMk/>
            <pc:sldMk cId="800875815" sldId="272"/>
            <ac:spMk id="3" creationId="{10AACEE8-F75B-62B7-8097-B23032A0956F}"/>
          </ac:spMkLst>
        </pc:spChg>
      </pc:sldChg>
      <pc:sldChg chg="modSp">
        <pc:chgData name="Kazi Saeed Alam" userId="f97c758be4cc68e5" providerId="LiveId" clId="{47F287BA-3348-402D-8C17-57E36856FF85}" dt="2024-01-13T15:22:09.954" v="31" actId="207"/>
        <pc:sldMkLst>
          <pc:docMk/>
          <pc:sldMk cId="333561374" sldId="273"/>
        </pc:sldMkLst>
        <pc:spChg chg="mod">
          <ac:chgData name="Kazi Saeed Alam" userId="f97c758be4cc68e5" providerId="LiveId" clId="{47F287BA-3348-402D-8C17-57E36856FF85}" dt="2024-01-13T15:22:09.954" v="31" actId="207"/>
          <ac:spMkLst>
            <pc:docMk/>
            <pc:sldMk cId="333561374" sldId="273"/>
            <ac:spMk id="9" creationId="{5FC0DBA8-0074-7C6C-0803-5AFB93309BA1}"/>
          </ac:spMkLst>
        </pc:spChg>
      </pc:sldChg>
      <pc:sldChg chg="modSp mod modAnim">
        <pc:chgData name="Kazi Saeed Alam" userId="f97c758be4cc68e5" providerId="LiveId" clId="{47F287BA-3348-402D-8C17-57E36856FF85}" dt="2024-01-13T16:03:45.305" v="410" actId="1076"/>
        <pc:sldMkLst>
          <pc:docMk/>
          <pc:sldMk cId="217594777" sldId="274"/>
        </pc:sldMkLst>
        <pc:spChg chg="mod">
          <ac:chgData name="Kazi Saeed Alam" userId="f97c758be4cc68e5" providerId="LiveId" clId="{47F287BA-3348-402D-8C17-57E36856FF85}" dt="2024-01-13T16:03:31.143" v="403" actId="1076"/>
          <ac:spMkLst>
            <pc:docMk/>
            <pc:sldMk cId="217594777" sldId="274"/>
            <ac:spMk id="3" creationId="{10AACEE8-F75B-62B7-8097-B23032A0956F}"/>
          </ac:spMkLst>
        </pc:spChg>
        <pc:spChg chg="mod">
          <ac:chgData name="Kazi Saeed Alam" userId="f97c758be4cc68e5" providerId="LiveId" clId="{47F287BA-3348-402D-8C17-57E36856FF85}" dt="2024-01-13T15:22:54.577" v="35" actId="1076"/>
          <ac:spMkLst>
            <pc:docMk/>
            <pc:sldMk cId="217594777" sldId="274"/>
            <ac:spMk id="6" creationId="{8C3AC1F4-F940-887B-D42C-B24405223709}"/>
          </ac:spMkLst>
        </pc:spChg>
        <pc:picChg chg="mod">
          <ac:chgData name="Kazi Saeed Alam" userId="f97c758be4cc68e5" providerId="LiveId" clId="{47F287BA-3348-402D-8C17-57E36856FF85}" dt="2024-01-13T16:03:33.049" v="404" actId="1076"/>
          <ac:picMkLst>
            <pc:docMk/>
            <pc:sldMk cId="217594777" sldId="274"/>
            <ac:picMk id="5" creationId="{CF0E90D0-2AA1-F12D-23AB-260CC0513FFE}"/>
          </ac:picMkLst>
        </pc:picChg>
        <pc:picChg chg="mod">
          <ac:chgData name="Kazi Saeed Alam" userId="f97c758be4cc68e5" providerId="LiveId" clId="{47F287BA-3348-402D-8C17-57E36856FF85}" dt="2024-01-13T16:03:43.263" v="409" actId="1076"/>
          <ac:picMkLst>
            <pc:docMk/>
            <pc:sldMk cId="217594777" sldId="274"/>
            <ac:picMk id="8" creationId="{02A71AC7-BF0E-7D7F-33AD-541DA0C135C0}"/>
          </ac:picMkLst>
        </pc:picChg>
        <pc:picChg chg="mod">
          <ac:chgData name="Kazi Saeed Alam" userId="f97c758be4cc68e5" providerId="LiveId" clId="{47F287BA-3348-402D-8C17-57E36856FF85}" dt="2024-01-13T16:03:45.305" v="410" actId="1076"/>
          <ac:picMkLst>
            <pc:docMk/>
            <pc:sldMk cId="217594777" sldId="274"/>
            <ac:picMk id="10" creationId="{88392838-59BB-530D-5787-5D74546B4CD1}"/>
          </ac:picMkLst>
        </pc:picChg>
      </pc:sldChg>
      <pc:sldChg chg="modAnim">
        <pc:chgData name="Kazi Saeed Alam" userId="f97c758be4cc68e5" providerId="LiveId" clId="{47F287BA-3348-402D-8C17-57E36856FF85}" dt="2024-01-13T16:03:55.034" v="411"/>
        <pc:sldMkLst>
          <pc:docMk/>
          <pc:sldMk cId="1511438382" sldId="276"/>
        </pc:sldMkLst>
      </pc:sldChg>
      <pc:sldChg chg="modSp mod">
        <pc:chgData name="Kazi Saeed Alam" userId="f97c758be4cc68e5" providerId="LiveId" clId="{47F287BA-3348-402D-8C17-57E36856FF85}" dt="2024-01-13T15:23:43.426" v="41" actId="1076"/>
        <pc:sldMkLst>
          <pc:docMk/>
          <pc:sldMk cId="1048566219" sldId="277"/>
        </pc:sldMkLst>
        <pc:picChg chg="mod">
          <ac:chgData name="Kazi Saeed Alam" userId="f97c758be4cc68e5" providerId="LiveId" clId="{47F287BA-3348-402D-8C17-57E36856FF85}" dt="2024-01-13T15:23:43.426" v="41" actId="1076"/>
          <ac:picMkLst>
            <pc:docMk/>
            <pc:sldMk cId="1048566219" sldId="277"/>
            <ac:picMk id="7" creationId="{7330FE61-E6A5-07F5-5526-1B9BD34AC527}"/>
          </ac:picMkLst>
        </pc:picChg>
      </pc:sldChg>
      <pc:sldChg chg="modSp mod modAnim">
        <pc:chgData name="Kazi Saeed Alam" userId="f97c758be4cc68e5" providerId="LiveId" clId="{47F287BA-3348-402D-8C17-57E36856FF85}" dt="2024-01-13T16:04:09.143" v="412"/>
        <pc:sldMkLst>
          <pc:docMk/>
          <pc:sldMk cId="305441784" sldId="280"/>
        </pc:sldMkLst>
        <pc:picChg chg="mod">
          <ac:chgData name="Kazi Saeed Alam" userId="f97c758be4cc68e5" providerId="LiveId" clId="{47F287BA-3348-402D-8C17-57E36856FF85}" dt="2024-01-13T15:24:42.665" v="48" actId="1076"/>
          <ac:picMkLst>
            <pc:docMk/>
            <pc:sldMk cId="305441784" sldId="280"/>
            <ac:picMk id="8" creationId="{B45540D6-2724-EE10-9A25-771EA9E53B07}"/>
          </ac:picMkLst>
        </pc:picChg>
        <pc:picChg chg="mod">
          <ac:chgData name="Kazi Saeed Alam" userId="f97c758be4cc68e5" providerId="LiveId" clId="{47F287BA-3348-402D-8C17-57E36856FF85}" dt="2024-01-13T15:24:50.375" v="50" actId="1076"/>
          <ac:picMkLst>
            <pc:docMk/>
            <pc:sldMk cId="305441784" sldId="280"/>
            <ac:picMk id="10" creationId="{977FC884-9910-FADC-827F-AD8FB9B373A4}"/>
          </ac:picMkLst>
        </pc:picChg>
      </pc:sldChg>
      <pc:sldChg chg="modAnim">
        <pc:chgData name="Kazi Saeed Alam" userId="f97c758be4cc68e5" providerId="LiveId" clId="{47F287BA-3348-402D-8C17-57E36856FF85}" dt="2024-01-13T16:04:34.201" v="414"/>
        <pc:sldMkLst>
          <pc:docMk/>
          <pc:sldMk cId="4162034108" sldId="281"/>
        </pc:sldMkLst>
      </pc:sldChg>
      <pc:sldChg chg="modSp mod modAnim">
        <pc:chgData name="Kazi Saeed Alam" userId="f97c758be4cc68e5" providerId="LiveId" clId="{47F287BA-3348-402D-8C17-57E36856FF85}" dt="2024-01-13T16:04:43.332" v="418"/>
        <pc:sldMkLst>
          <pc:docMk/>
          <pc:sldMk cId="2479888587" sldId="282"/>
        </pc:sldMkLst>
        <pc:spChg chg="mod">
          <ac:chgData name="Kazi Saeed Alam" userId="f97c758be4cc68e5" providerId="LiveId" clId="{47F287BA-3348-402D-8C17-57E36856FF85}" dt="2024-01-13T15:25:21.149" v="51" actId="1076"/>
          <ac:spMkLst>
            <pc:docMk/>
            <pc:sldMk cId="2479888587" sldId="282"/>
            <ac:spMk id="3" creationId="{10AACEE8-F75B-62B7-8097-B23032A0956F}"/>
          </ac:spMkLst>
        </pc:spChg>
        <pc:picChg chg="mod">
          <ac:chgData name="Kazi Saeed Alam" userId="f97c758be4cc68e5" providerId="LiveId" clId="{47F287BA-3348-402D-8C17-57E36856FF85}" dt="2024-01-13T15:25:24.170" v="52" actId="1076"/>
          <ac:picMkLst>
            <pc:docMk/>
            <pc:sldMk cId="2479888587" sldId="282"/>
            <ac:picMk id="6" creationId="{33BA697B-A585-432B-3CDF-B36DF4D109D2}"/>
          </ac:picMkLst>
        </pc:picChg>
        <pc:picChg chg="mod">
          <ac:chgData name="Kazi Saeed Alam" userId="f97c758be4cc68e5" providerId="LiveId" clId="{47F287BA-3348-402D-8C17-57E36856FF85}" dt="2024-01-13T15:25:27.221" v="53" actId="1076"/>
          <ac:picMkLst>
            <pc:docMk/>
            <pc:sldMk cId="2479888587" sldId="282"/>
            <ac:picMk id="9" creationId="{D371065B-3B04-BEB2-5072-48ECDAF1DCC5}"/>
          </ac:picMkLst>
        </pc:picChg>
      </pc:sldChg>
      <pc:sldChg chg="modSp mod modAnim">
        <pc:chgData name="Kazi Saeed Alam" userId="f97c758be4cc68e5" providerId="LiveId" clId="{47F287BA-3348-402D-8C17-57E36856FF85}" dt="2024-01-13T16:04:47.439" v="420"/>
        <pc:sldMkLst>
          <pc:docMk/>
          <pc:sldMk cId="87993134" sldId="283"/>
        </pc:sldMkLst>
        <pc:picChg chg="mod">
          <ac:chgData name="Kazi Saeed Alam" userId="f97c758be4cc68e5" providerId="LiveId" clId="{47F287BA-3348-402D-8C17-57E36856FF85}" dt="2024-01-13T15:25:45.140" v="55" actId="1076"/>
          <ac:picMkLst>
            <pc:docMk/>
            <pc:sldMk cId="87993134" sldId="283"/>
            <ac:picMk id="9" creationId="{CF7EA4B6-15B9-1C43-8138-75A291B184E3}"/>
          </ac:picMkLst>
        </pc:picChg>
        <pc:picChg chg="mod">
          <ac:chgData name="Kazi Saeed Alam" userId="f97c758be4cc68e5" providerId="LiveId" clId="{47F287BA-3348-402D-8C17-57E36856FF85}" dt="2024-01-13T15:25:49.192" v="56" actId="1076"/>
          <ac:picMkLst>
            <pc:docMk/>
            <pc:sldMk cId="87993134" sldId="283"/>
            <ac:picMk id="11" creationId="{1EFC1099-84AB-78FC-471C-AF9A00A95FF6}"/>
          </ac:picMkLst>
        </pc:picChg>
      </pc:sldChg>
      <pc:sldChg chg="modAnim">
        <pc:chgData name="Kazi Saeed Alam" userId="f97c758be4cc68e5" providerId="LiveId" clId="{47F287BA-3348-402D-8C17-57E36856FF85}" dt="2024-01-13T16:04:38.752" v="416"/>
        <pc:sldMkLst>
          <pc:docMk/>
          <pc:sldMk cId="3292003405" sldId="284"/>
        </pc:sldMkLst>
      </pc:sldChg>
      <pc:sldChg chg="modSp mod">
        <pc:chgData name="Kazi Saeed Alam" userId="f97c758be4cc68e5" providerId="LiveId" clId="{47F287BA-3348-402D-8C17-57E36856FF85}" dt="2024-01-13T15:24:13.968" v="46" actId="1076"/>
        <pc:sldMkLst>
          <pc:docMk/>
          <pc:sldMk cId="2515935402" sldId="285"/>
        </pc:sldMkLst>
        <pc:spChg chg="mod">
          <ac:chgData name="Kazi Saeed Alam" userId="f97c758be4cc68e5" providerId="LiveId" clId="{47F287BA-3348-402D-8C17-57E36856FF85}" dt="2024-01-13T15:24:04.615" v="44" actId="1076"/>
          <ac:spMkLst>
            <pc:docMk/>
            <pc:sldMk cId="2515935402" sldId="285"/>
            <ac:spMk id="2" creationId="{E12BAFE2-6034-FE2A-9ACC-74F764DA04B3}"/>
          </ac:spMkLst>
        </pc:spChg>
        <pc:spChg chg="mod">
          <ac:chgData name="Kazi Saeed Alam" userId="f97c758be4cc68e5" providerId="LiveId" clId="{47F287BA-3348-402D-8C17-57E36856FF85}" dt="2024-01-13T15:24:13.968" v="46" actId="1076"/>
          <ac:spMkLst>
            <pc:docMk/>
            <pc:sldMk cId="2515935402" sldId="285"/>
            <ac:spMk id="3" creationId="{10AACEE8-F75B-62B7-8097-B23032A0956F}"/>
          </ac:spMkLst>
        </pc:spChg>
      </pc:sldChg>
      <pc:sldChg chg="modSp mod">
        <pc:chgData name="Kazi Saeed Alam" userId="f97c758be4cc68e5" providerId="LiveId" clId="{47F287BA-3348-402D-8C17-57E36856FF85}" dt="2024-01-13T15:26:42.190" v="57" actId="207"/>
        <pc:sldMkLst>
          <pc:docMk/>
          <pc:sldMk cId="1208845512" sldId="291"/>
        </pc:sldMkLst>
        <pc:spChg chg="mod">
          <ac:chgData name="Kazi Saeed Alam" userId="f97c758be4cc68e5" providerId="LiveId" clId="{47F287BA-3348-402D-8C17-57E36856FF85}" dt="2024-01-13T15:26:42.190" v="57" actId="207"/>
          <ac:spMkLst>
            <pc:docMk/>
            <pc:sldMk cId="1208845512" sldId="291"/>
            <ac:spMk id="6" creationId="{876F78A8-F7E7-AD2C-1570-87A1DC879152}"/>
          </ac:spMkLst>
        </pc:sp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431427625" sldId="293"/>
        </pc:sldMkLst>
      </pc:sldChg>
      <pc:sldChg chg="modSp mod modAnim">
        <pc:chgData name="Kazi Saeed Alam" userId="f97c758be4cc68e5" providerId="LiveId" clId="{47F287BA-3348-402D-8C17-57E36856FF85}" dt="2024-01-13T16:04:57.610" v="421"/>
        <pc:sldMkLst>
          <pc:docMk/>
          <pc:sldMk cId="3633546734" sldId="294"/>
        </pc:sldMkLst>
        <pc:picChg chg="mod">
          <ac:chgData name="Kazi Saeed Alam" userId="f97c758be4cc68e5" providerId="LiveId" clId="{47F287BA-3348-402D-8C17-57E36856FF85}" dt="2024-01-13T15:28:48.216" v="60" actId="1076"/>
          <ac:picMkLst>
            <pc:docMk/>
            <pc:sldMk cId="3633546734" sldId="294"/>
            <ac:picMk id="8" creationId="{A0582211-5A98-A6E2-BF0F-735451ACFEF0}"/>
          </ac:picMkLst>
        </pc:picChg>
      </pc:sldChg>
      <pc:sldChg chg="modSp mod">
        <pc:chgData name="Kazi Saeed Alam" userId="f97c758be4cc68e5" providerId="LiveId" clId="{47F287BA-3348-402D-8C17-57E36856FF85}" dt="2024-01-13T15:29:29.081" v="62" actId="1076"/>
        <pc:sldMkLst>
          <pc:docMk/>
          <pc:sldMk cId="851528641" sldId="295"/>
        </pc:sldMkLst>
        <pc:picChg chg="mod">
          <ac:chgData name="Kazi Saeed Alam" userId="f97c758be4cc68e5" providerId="LiveId" clId="{47F287BA-3348-402D-8C17-57E36856FF85}" dt="2024-01-13T15:29:29.081" v="62" actId="1076"/>
          <ac:picMkLst>
            <pc:docMk/>
            <pc:sldMk cId="851528641" sldId="295"/>
            <ac:picMk id="7" creationId="{162139C8-C068-AFB3-1A6E-919A7C5A9870}"/>
          </ac:picMkLst>
        </pc:picChg>
      </pc:sldChg>
      <pc:sldChg chg="modSp mod">
        <pc:chgData name="Kazi Saeed Alam" userId="f97c758be4cc68e5" providerId="LiveId" clId="{47F287BA-3348-402D-8C17-57E36856FF85}" dt="2024-01-13T15:29:35.548" v="65" actId="1076"/>
        <pc:sldMkLst>
          <pc:docMk/>
          <pc:sldMk cId="1090247979" sldId="296"/>
        </pc:sldMkLst>
        <pc:picChg chg="mod">
          <ac:chgData name="Kazi Saeed Alam" userId="f97c758be4cc68e5" providerId="LiveId" clId="{47F287BA-3348-402D-8C17-57E36856FF85}" dt="2024-01-13T15:29:35.548" v="65" actId="1076"/>
          <ac:picMkLst>
            <pc:docMk/>
            <pc:sldMk cId="1090247979" sldId="296"/>
            <ac:picMk id="8" creationId="{DF9FBC8B-E5E3-94DA-BA72-0733AD4EC9AF}"/>
          </ac:picMkLst>
        </pc:picChg>
      </pc:sldChg>
      <pc:sldChg chg="addSp modSp mod modAnim">
        <pc:chgData name="Kazi Saeed Alam" userId="f97c758be4cc68e5" providerId="LiveId" clId="{47F287BA-3348-402D-8C17-57E36856FF85}" dt="2024-01-13T15:58:51.304" v="364"/>
        <pc:sldMkLst>
          <pc:docMk/>
          <pc:sldMk cId="2332021754" sldId="297"/>
        </pc:sldMkLst>
        <pc:spChg chg="add mod">
          <ac:chgData name="Kazi Saeed Alam" userId="f97c758be4cc68e5" providerId="LiveId" clId="{47F287BA-3348-402D-8C17-57E36856FF85}" dt="2024-01-13T15:31:11.748" v="122" actId="20577"/>
          <ac:spMkLst>
            <pc:docMk/>
            <pc:sldMk cId="2332021754" sldId="297"/>
            <ac:spMk id="6" creationId="{0176CFDE-FA3D-DBA9-0F79-364E66F277F5}"/>
          </ac:spMkLst>
        </pc:spChg>
        <pc:picChg chg="mod">
          <ac:chgData name="Kazi Saeed Alam" userId="f97c758be4cc68e5" providerId="LiveId" clId="{47F287BA-3348-402D-8C17-57E36856FF85}" dt="2024-01-13T15:29:58.254" v="71" actId="1076"/>
          <ac:picMkLst>
            <pc:docMk/>
            <pc:sldMk cId="2332021754" sldId="297"/>
            <ac:picMk id="7" creationId="{4289120F-CB89-9C02-3DB1-F29602FF82DD}"/>
          </ac:picMkLst>
        </pc:picChg>
      </pc:sldChg>
      <pc:sldChg chg="modSp mod modAnim">
        <pc:chgData name="Kazi Saeed Alam" userId="f97c758be4cc68e5" providerId="LiveId" clId="{47F287BA-3348-402D-8C17-57E36856FF85}" dt="2024-01-13T16:05:03.775" v="422"/>
        <pc:sldMkLst>
          <pc:docMk/>
          <pc:sldMk cId="3139221263" sldId="298"/>
        </pc:sldMkLst>
        <pc:picChg chg="mod">
          <ac:chgData name="Kazi Saeed Alam" userId="f97c758be4cc68e5" providerId="LiveId" clId="{47F287BA-3348-402D-8C17-57E36856FF85}" dt="2024-01-13T15:31:25.288" v="123" actId="1076"/>
          <ac:picMkLst>
            <pc:docMk/>
            <pc:sldMk cId="3139221263" sldId="298"/>
            <ac:picMk id="9" creationId="{B62441E9-E1C5-A1E3-B58F-EA544CDF9BF8}"/>
          </ac:picMkLst>
        </pc:picChg>
      </pc:sldChg>
      <pc:sldChg chg="modSp mod modAnim">
        <pc:chgData name="Kazi Saeed Alam" userId="f97c758be4cc68e5" providerId="LiveId" clId="{47F287BA-3348-402D-8C17-57E36856FF85}" dt="2024-01-13T15:59:08.476" v="365"/>
        <pc:sldMkLst>
          <pc:docMk/>
          <pc:sldMk cId="134193053" sldId="299"/>
        </pc:sldMkLst>
        <pc:spChg chg="mod">
          <ac:chgData name="Kazi Saeed Alam" userId="f97c758be4cc68e5" providerId="LiveId" clId="{47F287BA-3348-402D-8C17-57E36856FF85}" dt="2024-01-13T15:32:09.104" v="133" actId="404"/>
          <ac:spMkLst>
            <pc:docMk/>
            <pc:sldMk cId="134193053" sldId="299"/>
            <ac:spMk id="3" creationId="{10AACEE8-F75B-62B7-8097-B23032A0956F}"/>
          </ac:spMkLst>
        </pc:spChg>
        <pc:picChg chg="mod">
          <ac:chgData name="Kazi Saeed Alam" userId="f97c758be4cc68e5" providerId="LiveId" clId="{47F287BA-3348-402D-8C17-57E36856FF85}" dt="2024-01-13T15:32:12.644" v="134" actId="14100"/>
          <ac:picMkLst>
            <pc:docMk/>
            <pc:sldMk cId="134193053" sldId="299"/>
            <ac:picMk id="7" creationId="{970B9FA0-D5F7-A18C-9205-21BCBC1F308E}"/>
          </ac:picMkLst>
        </pc:picChg>
        <pc:picChg chg="mod">
          <ac:chgData name="Kazi Saeed Alam" userId="f97c758be4cc68e5" providerId="LiveId" clId="{47F287BA-3348-402D-8C17-57E36856FF85}" dt="2024-01-13T15:32:14.752" v="135" actId="1076"/>
          <ac:picMkLst>
            <pc:docMk/>
            <pc:sldMk cId="134193053" sldId="299"/>
            <ac:picMk id="10" creationId="{CA1BA1DE-2829-20F8-1450-18FC5179A3DB}"/>
          </ac:picMkLst>
        </pc:picChg>
      </pc:sldChg>
      <pc:sldChg chg="delSp mod delAnim modAnim">
        <pc:chgData name="Kazi Saeed Alam" userId="f97c758be4cc68e5" providerId="LiveId" clId="{47F287BA-3348-402D-8C17-57E36856FF85}" dt="2024-01-13T15:59:30.296" v="369"/>
        <pc:sldMkLst>
          <pc:docMk/>
          <pc:sldMk cId="2429365416" sldId="300"/>
        </pc:sldMkLst>
        <pc:grpChg chg="del">
          <ac:chgData name="Kazi Saeed Alam" userId="f97c758be4cc68e5" providerId="LiveId" clId="{47F287BA-3348-402D-8C17-57E36856FF85}" dt="2024-01-13T15:32:34.522" v="137" actId="478"/>
          <ac:grpSpMkLst>
            <pc:docMk/>
            <pc:sldMk cId="2429365416" sldId="300"/>
            <ac:grpSpMk id="16" creationId="{8A435FC8-5C92-0464-2F9E-DC7AE7BF0C94}"/>
          </ac:grpSpMkLst>
        </pc:grpChg>
        <pc:inkChg chg="del">
          <ac:chgData name="Kazi Saeed Alam" userId="f97c758be4cc68e5" providerId="LiveId" clId="{47F287BA-3348-402D-8C17-57E36856FF85}" dt="2024-01-13T15:32:36.046" v="139" actId="478"/>
          <ac:inkMkLst>
            <pc:docMk/>
            <pc:sldMk cId="2429365416" sldId="300"/>
            <ac:inkMk id="21" creationId="{7981A86C-7563-B6C3-A53D-850F589EB86A}"/>
          </ac:inkMkLst>
        </pc:inkChg>
        <pc:inkChg chg="del">
          <ac:chgData name="Kazi Saeed Alam" userId="f97c758be4cc68e5" providerId="LiveId" clId="{47F287BA-3348-402D-8C17-57E36856FF85}" dt="2024-01-13T15:32:33.832" v="136" actId="478"/>
          <ac:inkMkLst>
            <pc:docMk/>
            <pc:sldMk cId="2429365416" sldId="300"/>
            <ac:inkMk id="22" creationId="{06129AA6-2B4A-723C-5026-8B03E82619C2}"/>
          </ac:inkMkLst>
        </pc:inkChg>
        <pc:inkChg chg="del">
          <ac:chgData name="Kazi Saeed Alam" userId="f97c758be4cc68e5" providerId="LiveId" clId="{47F287BA-3348-402D-8C17-57E36856FF85}" dt="2024-01-13T15:32:35.388" v="138" actId="478"/>
          <ac:inkMkLst>
            <pc:docMk/>
            <pc:sldMk cId="2429365416" sldId="300"/>
            <ac:inkMk id="23" creationId="{4CCEE1BA-E793-8366-CC46-077B27CD43C3}"/>
          </ac:inkMkLst>
        </pc:inkChg>
      </pc:sldChg>
      <pc:sldChg chg="delSp mod delAnim modAnim">
        <pc:chgData name="Kazi Saeed Alam" userId="f97c758be4cc68e5" providerId="LiveId" clId="{47F287BA-3348-402D-8C17-57E36856FF85}" dt="2024-01-13T15:59:47.788" v="372"/>
        <pc:sldMkLst>
          <pc:docMk/>
          <pc:sldMk cId="1402005860" sldId="303"/>
        </pc:sldMkLst>
        <pc:inkChg chg="del">
          <ac:chgData name="Kazi Saeed Alam" userId="f97c758be4cc68e5" providerId="LiveId" clId="{47F287BA-3348-402D-8C17-57E36856FF85}" dt="2024-01-13T15:33:04.057" v="142" actId="478"/>
          <ac:inkMkLst>
            <pc:docMk/>
            <pc:sldMk cId="1402005860" sldId="303"/>
            <ac:inkMk id="13" creationId="{77C69143-8253-FBAE-A5A4-B02E6B80E941}"/>
          </ac:inkMkLst>
        </pc:inkChg>
        <pc:inkChg chg="del">
          <ac:chgData name="Kazi Saeed Alam" userId="f97c758be4cc68e5" providerId="LiveId" clId="{47F287BA-3348-402D-8C17-57E36856FF85}" dt="2024-01-13T15:33:02.101" v="141" actId="478"/>
          <ac:inkMkLst>
            <pc:docMk/>
            <pc:sldMk cId="1402005860" sldId="303"/>
            <ac:inkMk id="19" creationId="{B5D82507-5479-8F51-46B9-3A9AE7372985}"/>
          </ac:inkMkLst>
        </pc:inkChg>
        <pc:inkChg chg="del">
          <ac:chgData name="Kazi Saeed Alam" userId="f97c758be4cc68e5" providerId="LiveId" clId="{47F287BA-3348-402D-8C17-57E36856FF85}" dt="2024-01-13T15:33:01.320" v="140" actId="478"/>
          <ac:inkMkLst>
            <pc:docMk/>
            <pc:sldMk cId="1402005860" sldId="303"/>
            <ac:inkMk id="20" creationId="{7F18D980-3452-E4A0-01C4-67559CDF8DEA}"/>
          </ac:inkMkLst>
        </pc:inkChg>
      </pc:sldChg>
      <pc:sldChg chg="modSp mod modAnim">
        <pc:chgData name="Kazi Saeed Alam" userId="f97c758be4cc68e5" providerId="LiveId" clId="{47F287BA-3348-402D-8C17-57E36856FF85}" dt="2024-01-13T16:04:27.534" v="413"/>
        <pc:sldMkLst>
          <pc:docMk/>
          <pc:sldMk cId="2674197889" sldId="305"/>
        </pc:sldMkLst>
        <pc:picChg chg="mod ord">
          <ac:chgData name="Kazi Saeed Alam" userId="f97c758be4cc68e5" providerId="LiveId" clId="{47F287BA-3348-402D-8C17-57E36856FF85}" dt="2024-01-13T13:53:52.841" v="26" actId="1076"/>
          <ac:picMkLst>
            <pc:docMk/>
            <pc:sldMk cId="2674197889" sldId="305"/>
            <ac:picMk id="5" creationId="{5B5D5828-7CB2-9A56-8EFA-CE8B69B8BF38}"/>
          </ac:picMkLst>
        </pc:picChg>
      </pc:sldChg>
      <pc:sldChg chg="modSp mod">
        <pc:chgData name="Kazi Saeed Alam" userId="f97c758be4cc68e5" providerId="LiveId" clId="{47F287BA-3348-402D-8C17-57E36856FF85}" dt="2024-01-13T15:35:28.033" v="146" actId="207"/>
        <pc:sldMkLst>
          <pc:docMk/>
          <pc:sldMk cId="3784902557" sldId="306"/>
        </pc:sldMkLst>
        <pc:spChg chg="mod">
          <ac:chgData name="Kazi Saeed Alam" userId="f97c758be4cc68e5" providerId="LiveId" clId="{47F287BA-3348-402D-8C17-57E36856FF85}" dt="2024-01-13T15:35:28.033" v="146" actId="207"/>
          <ac:spMkLst>
            <pc:docMk/>
            <pc:sldMk cId="3784902557" sldId="306"/>
            <ac:spMk id="3" creationId="{10AACEE8-F75B-62B7-8097-B23032A0956F}"/>
          </ac:spMkLst>
        </pc:spChg>
      </pc:sldChg>
      <pc:sldChg chg="modSp mod">
        <pc:chgData name="Kazi Saeed Alam" userId="f97c758be4cc68e5" providerId="LiveId" clId="{47F287BA-3348-402D-8C17-57E36856FF85}" dt="2024-01-13T16:00:05.091" v="373" actId="732"/>
        <pc:sldMkLst>
          <pc:docMk/>
          <pc:sldMk cId="3809442095" sldId="309"/>
        </pc:sldMkLst>
        <pc:picChg chg="mod">
          <ac:chgData name="Kazi Saeed Alam" userId="f97c758be4cc68e5" providerId="LiveId" clId="{47F287BA-3348-402D-8C17-57E36856FF85}" dt="2024-01-13T15:36:21.380" v="147" actId="1076"/>
          <ac:picMkLst>
            <pc:docMk/>
            <pc:sldMk cId="3809442095" sldId="309"/>
            <ac:picMk id="9" creationId="{0F3C6174-F83F-53AC-B523-CC5E2C67FE17}"/>
          </ac:picMkLst>
        </pc:picChg>
        <pc:picChg chg="mod modCrop">
          <ac:chgData name="Kazi Saeed Alam" userId="f97c758be4cc68e5" providerId="LiveId" clId="{47F287BA-3348-402D-8C17-57E36856FF85}" dt="2024-01-13T16:00:05.091" v="373" actId="732"/>
          <ac:picMkLst>
            <pc:docMk/>
            <pc:sldMk cId="3809442095" sldId="309"/>
            <ac:picMk id="11" creationId="{5086DEFA-6DE3-DEDA-AB17-798D726FC416}"/>
          </ac:picMkLst>
        </pc:picChg>
      </pc:sldChg>
      <pc:sldChg chg="modSp mod">
        <pc:chgData name="Kazi Saeed Alam" userId="f97c758be4cc68e5" providerId="LiveId" clId="{47F287BA-3348-402D-8C17-57E36856FF85}" dt="2024-01-13T15:36:42.713" v="151" actId="207"/>
        <pc:sldMkLst>
          <pc:docMk/>
          <pc:sldMk cId="610167493" sldId="310"/>
        </pc:sldMkLst>
        <pc:spChg chg="mod">
          <ac:chgData name="Kazi Saeed Alam" userId="f97c758be4cc68e5" providerId="LiveId" clId="{47F287BA-3348-402D-8C17-57E36856FF85}" dt="2024-01-13T15:36:42.713" v="151" actId="207"/>
          <ac:spMkLst>
            <pc:docMk/>
            <pc:sldMk cId="610167493" sldId="310"/>
            <ac:spMk id="3" creationId="{10AACEE8-F75B-62B7-8097-B23032A0956F}"/>
          </ac:spMkLst>
        </pc:spChg>
      </pc:sldChg>
      <pc:sldChg chg="modSp mod">
        <pc:chgData name="Kazi Saeed Alam" userId="f97c758be4cc68e5" providerId="LiveId" clId="{47F287BA-3348-402D-8C17-57E36856FF85}" dt="2024-01-13T15:36:53.900" v="153" actId="1076"/>
        <pc:sldMkLst>
          <pc:docMk/>
          <pc:sldMk cId="148694690" sldId="311"/>
        </pc:sldMkLst>
        <pc:picChg chg="mod">
          <ac:chgData name="Kazi Saeed Alam" userId="f97c758be4cc68e5" providerId="LiveId" clId="{47F287BA-3348-402D-8C17-57E36856FF85}" dt="2024-01-13T15:36:53.900" v="153" actId="1076"/>
          <ac:picMkLst>
            <pc:docMk/>
            <pc:sldMk cId="148694690" sldId="311"/>
            <ac:picMk id="11" creationId="{B06C8885-B5F5-2E2D-C798-99A724D1A824}"/>
          </ac:picMkLst>
        </pc:picChg>
      </pc:sldChg>
      <pc:sldChg chg="modSp mod">
        <pc:chgData name="Kazi Saeed Alam" userId="f97c758be4cc68e5" providerId="LiveId" clId="{47F287BA-3348-402D-8C17-57E36856FF85}" dt="2024-01-13T15:37:23.480" v="156" actId="113"/>
        <pc:sldMkLst>
          <pc:docMk/>
          <pc:sldMk cId="3762153248" sldId="315"/>
        </pc:sldMkLst>
        <pc:spChg chg="mod">
          <ac:chgData name="Kazi Saeed Alam" userId="f97c758be4cc68e5" providerId="LiveId" clId="{47F287BA-3348-402D-8C17-57E36856FF85}" dt="2024-01-13T15:37:23.480" v="156" actId="113"/>
          <ac:spMkLst>
            <pc:docMk/>
            <pc:sldMk cId="3762153248" sldId="315"/>
            <ac:spMk id="10" creationId="{45D4478D-CCDB-2DA3-B7DF-4379B07AD651}"/>
          </ac:spMkLst>
        </pc:spChg>
      </pc:sldChg>
      <pc:sldChg chg="modSp mod">
        <pc:chgData name="Kazi Saeed Alam" userId="f97c758be4cc68e5" providerId="LiveId" clId="{47F287BA-3348-402D-8C17-57E36856FF85}" dt="2024-01-13T15:38:01.807" v="191" actId="113"/>
        <pc:sldMkLst>
          <pc:docMk/>
          <pc:sldMk cId="576403266" sldId="316"/>
        </pc:sldMkLst>
        <pc:spChg chg="mod">
          <ac:chgData name="Kazi Saeed Alam" userId="f97c758be4cc68e5" providerId="LiveId" clId="{47F287BA-3348-402D-8C17-57E36856FF85}" dt="2024-01-13T15:38:01.807" v="191" actId="113"/>
          <ac:spMkLst>
            <pc:docMk/>
            <pc:sldMk cId="576403266" sldId="316"/>
            <ac:spMk id="10" creationId="{45D4478D-CCDB-2DA3-B7DF-4379B07AD651}"/>
          </ac:spMkLst>
        </pc:spChg>
      </pc:sldChg>
      <pc:sldChg chg="modSp mod">
        <pc:chgData name="Kazi Saeed Alam" userId="f97c758be4cc68e5" providerId="LiveId" clId="{47F287BA-3348-402D-8C17-57E36856FF85}" dt="2024-01-13T15:38:55.248" v="199" actId="1076"/>
        <pc:sldMkLst>
          <pc:docMk/>
          <pc:sldMk cId="4039485335" sldId="317"/>
        </pc:sldMkLst>
        <pc:picChg chg="mod">
          <ac:chgData name="Kazi Saeed Alam" userId="f97c758be4cc68e5" providerId="LiveId" clId="{47F287BA-3348-402D-8C17-57E36856FF85}" dt="2024-01-13T15:38:55.248" v="199" actId="1076"/>
          <ac:picMkLst>
            <pc:docMk/>
            <pc:sldMk cId="4039485335" sldId="317"/>
            <ac:picMk id="13" creationId="{D588A1D2-7980-6511-DEBB-4C9F057EBF37}"/>
          </ac:picMkLst>
        </pc:picChg>
        <pc:picChg chg="mod modCrop">
          <ac:chgData name="Kazi Saeed Alam" userId="f97c758be4cc68e5" providerId="LiveId" clId="{47F287BA-3348-402D-8C17-57E36856FF85}" dt="2024-01-13T15:38:53.208" v="198" actId="1076"/>
          <ac:picMkLst>
            <pc:docMk/>
            <pc:sldMk cId="4039485335" sldId="317"/>
            <ac:picMk id="17" creationId="{BC43D46F-D730-7027-2D6B-CE2C3BD0B35B}"/>
          </ac:picMkLst>
        </pc:picChg>
      </pc:sldChg>
      <pc:sldChg chg="modSp mod">
        <pc:chgData name="Kazi Saeed Alam" userId="f97c758be4cc68e5" providerId="LiveId" clId="{47F287BA-3348-402D-8C17-57E36856FF85}" dt="2024-01-13T15:39:22.719" v="201" actId="207"/>
        <pc:sldMkLst>
          <pc:docMk/>
          <pc:sldMk cId="845842082" sldId="318"/>
        </pc:sldMkLst>
        <pc:spChg chg="mod">
          <ac:chgData name="Kazi Saeed Alam" userId="f97c758be4cc68e5" providerId="LiveId" clId="{47F287BA-3348-402D-8C17-57E36856FF85}" dt="2024-01-13T15:39:22.719" v="201" actId="207"/>
          <ac:spMkLst>
            <pc:docMk/>
            <pc:sldMk cId="845842082" sldId="318"/>
            <ac:spMk id="10" creationId="{45D4478D-CCDB-2DA3-B7DF-4379B07AD651}"/>
          </ac:spMkLst>
        </pc:spChg>
      </pc:sldChg>
      <pc:sldChg chg="modSp mod">
        <pc:chgData name="Kazi Saeed Alam" userId="f97c758be4cc68e5" providerId="LiveId" clId="{47F287BA-3348-402D-8C17-57E36856FF85}" dt="2024-01-13T16:05:16.810" v="423" actId="1076"/>
        <pc:sldMkLst>
          <pc:docMk/>
          <pc:sldMk cId="3286710683" sldId="320"/>
        </pc:sldMkLst>
        <pc:picChg chg="mod">
          <ac:chgData name="Kazi Saeed Alam" userId="f97c758be4cc68e5" providerId="LiveId" clId="{47F287BA-3348-402D-8C17-57E36856FF85}" dt="2024-01-13T16:05:16.810" v="423" actId="1076"/>
          <ac:picMkLst>
            <pc:docMk/>
            <pc:sldMk cId="3286710683" sldId="320"/>
            <ac:picMk id="11" creationId="{EF875464-8F87-7986-B60B-ACCCD7189C13}"/>
          </ac:picMkLst>
        </pc:picChg>
      </pc:sldChg>
      <pc:sldChg chg="modSp mod">
        <pc:chgData name="Kazi Saeed Alam" userId="f97c758be4cc68e5" providerId="LiveId" clId="{47F287BA-3348-402D-8C17-57E36856FF85}" dt="2024-01-13T15:39:50.192" v="203" actId="207"/>
        <pc:sldMkLst>
          <pc:docMk/>
          <pc:sldMk cId="733893459" sldId="321"/>
        </pc:sldMkLst>
        <pc:spChg chg="mod">
          <ac:chgData name="Kazi Saeed Alam" userId="f97c758be4cc68e5" providerId="LiveId" clId="{47F287BA-3348-402D-8C17-57E36856FF85}" dt="2024-01-13T15:39:50.192" v="203" actId="207"/>
          <ac:spMkLst>
            <pc:docMk/>
            <pc:sldMk cId="733893459" sldId="321"/>
            <ac:spMk id="10" creationId="{45D4478D-CCDB-2DA3-B7DF-4379B07AD651}"/>
          </ac:spMkLst>
        </pc:spChg>
      </pc:sldChg>
      <pc:sldChg chg="modSp mod modAnim">
        <pc:chgData name="Kazi Saeed Alam" userId="f97c758be4cc68e5" providerId="LiveId" clId="{47F287BA-3348-402D-8C17-57E36856FF85}" dt="2024-01-13T16:00:27.357" v="374"/>
        <pc:sldMkLst>
          <pc:docMk/>
          <pc:sldMk cId="1018511575" sldId="326"/>
        </pc:sldMkLst>
        <pc:picChg chg="mod">
          <ac:chgData name="Kazi Saeed Alam" userId="f97c758be4cc68e5" providerId="LiveId" clId="{47F287BA-3348-402D-8C17-57E36856FF85}" dt="2024-01-13T15:46:37.827" v="275" actId="1076"/>
          <ac:picMkLst>
            <pc:docMk/>
            <pc:sldMk cId="1018511575" sldId="326"/>
            <ac:picMk id="13" creationId="{963522BF-71EB-EA80-0558-8A5FA1B21CFF}"/>
          </ac:picMkLst>
        </pc:picChg>
        <pc:picChg chg="mod">
          <ac:chgData name="Kazi Saeed Alam" userId="f97c758be4cc68e5" providerId="LiveId" clId="{47F287BA-3348-402D-8C17-57E36856FF85}" dt="2024-01-13T15:46:41.315" v="276" actId="1076"/>
          <ac:picMkLst>
            <pc:docMk/>
            <pc:sldMk cId="1018511575" sldId="326"/>
            <ac:picMk id="15" creationId="{DD9889BC-FA2C-517F-91FB-2D15E5921981}"/>
          </ac:picMkLst>
        </pc:picChg>
        <pc:picChg chg="mod">
          <ac:chgData name="Kazi Saeed Alam" userId="f97c758be4cc68e5" providerId="LiveId" clId="{47F287BA-3348-402D-8C17-57E36856FF85}" dt="2024-01-13T15:46:44.775" v="277" actId="1076"/>
          <ac:picMkLst>
            <pc:docMk/>
            <pc:sldMk cId="1018511575" sldId="326"/>
            <ac:picMk id="17" creationId="{10F739FB-EF13-ADA6-84E6-9A3366C0CDA7}"/>
          </ac:picMkLst>
        </pc:picChg>
      </pc:sldChg>
      <pc:sldChg chg="modSp mod modAnim">
        <pc:chgData name="Kazi Saeed Alam" userId="f97c758be4cc68e5" providerId="LiveId" clId="{47F287BA-3348-402D-8C17-57E36856FF85}" dt="2024-01-13T16:00:55.300" v="378" actId="1076"/>
        <pc:sldMkLst>
          <pc:docMk/>
          <pc:sldMk cId="91949716" sldId="330"/>
        </pc:sldMkLst>
        <pc:picChg chg="mod">
          <ac:chgData name="Kazi Saeed Alam" userId="f97c758be4cc68e5" providerId="LiveId" clId="{47F287BA-3348-402D-8C17-57E36856FF85}" dt="2024-01-13T16:00:55.300" v="378" actId="1076"/>
          <ac:picMkLst>
            <pc:docMk/>
            <pc:sldMk cId="91949716" sldId="330"/>
            <ac:picMk id="13" creationId="{1BA46953-1F44-F7B8-B04E-3585DE083568}"/>
          </ac:picMkLst>
        </pc:picChg>
      </pc:sldChg>
      <pc:sldChg chg="modSp mod modAnim">
        <pc:chgData name="Kazi Saeed Alam" userId="f97c758be4cc68e5" providerId="LiveId" clId="{47F287BA-3348-402D-8C17-57E36856FF85}" dt="2024-01-13T16:00:59.648" v="379"/>
        <pc:sldMkLst>
          <pc:docMk/>
          <pc:sldMk cId="3740819069" sldId="331"/>
        </pc:sldMkLst>
        <pc:picChg chg="mod">
          <ac:chgData name="Kazi Saeed Alam" userId="f97c758be4cc68e5" providerId="LiveId" clId="{47F287BA-3348-402D-8C17-57E36856FF85}" dt="2024-01-13T16:00:44.212" v="375" actId="1076"/>
          <ac:picMkLst>
            <pc:docMk/>
            <pc:sldMk cId="3740819069" sldId="331"/>
            <ac:picMk id="15" creationId="{0CC3B18C-BF88-36CF-6666-58786007743F}"/>
          </ac:picMkLst>
        </pc:picChg>
      </pc:sldChg>
      <pc:sldChg chg="modSp mod">
        <pc:chgData name="Kazi Saeed Alam" userId="f97c758be4cc68e5" providerId="LiveId" clId="{47F287BA-3348-402D-8C17-57E36856FF85}" dt="2024-01-13T15:45:02.303" v="257" actId="20577"/>
        <pc:sldMkLst>
          <pc:docMk/>
          <pc:sldMk cId="1015689452" sldId="339"/>
        </pc:sldMkLst>
        <pc:spChg chg="mod">
          <ac:chgData name="Kazi Saeed Alam" userId="f97c758be4cc68e5" providerId="LiveId" clId="{47F287BA-3348-402D-8C17-57E36856FF85}" dt="2024-01-13T15:45:02.303" v="257" actId="20577"/>
          <ac:spMkLst>
            <pc:docMk/>
            <pc:sldMk cId="1015689452" sldId="339"/>
            <ac:spMk id="10" creationId="{45D4478D-CCDB-2DA3-B7DF-4379B07AD651}"/>
          </ac:spMkLst>
        </pc:spChg>
        <pc:picChg chg="mod">
          <ac:chgData name="Kazi Saeed Alam" userId="f97c758be4cc68e5" providerId="LiveId" clId="{47F287BA-3348-402D-8C17-57E36856FF85}" dt="2024-01-13T15:44:25.552" v="206" actId="1076"/>
          <ac:picMkLst>
            <pc:docMk/>
            <pc:sldMk cId="1015689452" sldId="339"/>
            <ac:picMk id="6" creationId="{B80BF588-521A-71A9-29EC-56BCA4ED72FF}"/>
          </ac:picMkLst>
        </pc:picChg>
      </pc:sldChg>
      <pc:sldChg chg="modSp mod">
        <pc:chgData name="Kazi Saeed Alam" userId="f97c758be4cc68e5" providerId="LiveId" clId="{47F287BA-3348-402D-8C17-57E36856FF85}" dt="2024-01-13T15:41:38.050" v="204" actId="1076"/>
        <pc:sldMkLst>
          <pc:docMk/>
          <pc:sldMk cId="1896584116" sldId="343"/>
        </pc:sldMkLst>
        <pc:spChg chg="mod">
          <ac:chgData name="Kazi Saeed Alam" userId="f97c758be4cc68e5" providerId="LiveId" clId="{47F287BA-3348-402D-8C17-57E36856FF85}" dt="2024-01-13T15:41:38.050" v="204" actId="1076"/>
          <ac:spMkLst>
            <pc:docMk/>
            <pc:sldMk cId="1896584116" sldId="343"/>
            <ac:spMk id="10" creationId="{45D4478D-CCDB-2DA3-B7DF-4379B07AD651}"/>
          </ac:spMkLst>
        </pc:spChg>
      </pc:sldChg>
      <pc:sldChg chg="modSp add mod">
        <pc:chgData name="Kazi Saeed Alam" userId="f97c758be4cc68e5" providerId="LiveId" clId="{47F287BA-3348-402D-8C17-57E36856FF85}" dt="2024-01-13T15:48:48.002" v="278" actId="207"/>
        <pc:sldMkLst>
          <pc:docMk/>
          <pc:sldMk cId="3822137182" sldId="348"/>
        </pc:sldMkLst>
        <pc:spChg chg="mod">
          <ac:chgData name="Kazi Saeed Alam" userId="f97c758be4cc68e5" providerId="LiveId" clId="{47F287BA-3348-402D-8C17-57E36856FF85}" dt="2024-01-13T15:48:48.002" v="278" actId="207"/>
          <ac:spMkLst>
            <pc:docMk/>
            <pc:sldMk cId="3822137182" sldId="348"/>
            <ac:spMk id="3" creationId="{10AACEE8-F75B-62B7-8097-B23032A0956F}"/>
          </ac:spMkLst>
        </pc:sp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684355745" sldId="349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936153489" sldId="350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774688804" sldId="351"/>
        </pc:sldMkLst>
      </pc:sldChg>
      <pc:sldChg chg="add modAnim">
        <pc:chgData name="Kazi Saeed Alam" userId="f97c758be4cc68e5" providerId="LiveId" clId="{47F287BA-3348-402D-8C17-57E36856FF85}" dt="2024-01-13T16:05:39.872" v="424"/>
        <pc:sldMkLst>
          <pc:docMk/>
          <pc:sldMk cId="2682225411" sldId="352"/>
        </pc:sldMkLst>
      </pc:sldChg>
      <pc:sldChg chg="modSp add mod">
        <pc:chgData name="Kazi Saeed Alam" userId="f97c758be4cc68e5" providerId="LiveId" clId="{47F287BA-3348-402D-8C17-57E36856FF85}" dt="2024-01-13T15:54:51.806" v="355" actId="113"/>
        <pc:sldMkLst>
          <pc:docMk/>
          <pc:sldMk cId="2257536044" sldId="353"/>
        </pc:sldMkLst>
        <pc:spChg chg="mod">
          <ac:chgData name="Kazi Saeed Alam" userId="f97c758be4cc68e5" providerId="LiveId" clId="{47F287BA-3348-402D-8C17-57E36856FF85}" dt="2024-01-13T15:54:51.806" v="355" actId="113"/>
          <ac:spMkLst>
            <pc:docMk/>
            <pc:sldMk cId="2257536044" sldId="353"/>
            <ac:spMk id="3" creationId="{10AACEE8-F75B-62B7-8097-B23032A0956F}"/>
          </ac:spMkLst>
        </pc:sp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756675888" sldId="354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162475371" sldId="355"/>
        </pc:sldMkLst>
      </pc:sldChg>
      <pc:sldChg chg="modSp add mod">
        <pc:chgData name="Kazi Saeed Alam" userId="f97c758be4cc68e5" providerId="LiveId" clId="{47F287BA-3348-402D-8C17-57E36856FF85}" dt="2024-01-13T15:52:38.320" v="306" actId="1076"/>
        <pc:sldMkLst>
          <pc:docMk/>
          <pc:sldMk cId="2007406338" sldId="356"/>
        </pc:sldMkLst>
        <pc:picChg chg="mod modCrop">
          <ac:chgData name="Kazi Saeed Alam" userId="f97c758be4cc68e5" providerId="LiveId" clId="{47F287BA-3348-402D-8C17-57E36856FF85}" dt="2024-01-13T15:52:38.320" v="306" actId="1076"/>
          <ac:picMkLst>
            <pc:docMk/>
            <pc:sldMk cId="2007406338" sldId="356"/>
            <ac:picMk id="9" creationId="{83038716-26FC-8D21-E4FF-3AF36C8C7174}"/>
          </ac:picMkLst>
        </pc:pic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964640997" sldId="357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4075037305" sldId="358"/>
        </pc:sldMkLst>
      </pc:sldChg>
      <pc:sldChg chg="add modAnim">
        <pc:chgData name="Kazi Saeed Alam" userId="f97c758be4cc68e5" providerId="LiveId" clId="{47F287BA-3348-402D-8C17-57E36856FF85}" dt="2024-01-13T16:05:55.621" v="425"/>
        <pc:sldMkLst>
          <pc:docMk/>
          <pc:sldMk cId="2730998520" sldId="359"/>
        </pc:sldMkLst>
      </pc:sldChg>
      <pc:sldChg chg="add modAnim">
        <pc:chgData name="Kazi Saeed Alam" userId="f97c758be4cc68e5" providerId="LiveId" clId="{47F287BA-3348-402D-8C17-57E36856FF85}" dt="2024-01-13T16:06:00.355" v="426"/>
        <pc:sldMkLst>
          <pc:docMk/>
          <pc:sldMk cId="272461713" sldId="360"/>
        </pc:sldMkLst>
      </pc:sldChg>
      <pc:sldChg chg="delSp modSp add mod delAnim modAnim">
        <pc:chgData name="Kazi Saeed Alam" userId="f97c758be4cc68e5" providerId="LiveId" clId="{47F287BA-3348-402D-8C17-57E36856FF85}" dt="2024-01-13T16:09:13.412" v="488" actId="1076"/>
        <pc:sldMkLst>
          <pc:docMk/>
          <pc:sldMk cId="796274785" sldId="361"/>
        </pc:sldMkLst>
        <pc:spChg chg="del">
          <ac:chgData name="Kazi Saeed Alam" userId="f97c758be4cc68e5" providerId="LiveId" clId="{47F287BA-3348-402D-8C17-57E36856FF85}" dt="2024-01-13T16:09:01.407" v="484" actId="478"/>
          <ac:spMkLst>
            <pc:docMk/>
            <pc:sldMk cId="796274785" sldId="361"/>
            <ac:spMk id="8" creationId="{F026590F-D34D-4A94-A3DC-9CAF09300DDD}"/>
          </ac:spMkLst>
        </pc:spChg>
        <pc:spChg chg="del">
          <ac:chgData name="Kazi Saeed Alam" userId="f97c758be4cc68e5" providerId="LiveId" clId="{47F287BA-3348-402D-8C17-57E36856FF85}" dt="2024-01-13T16:08:32.845" v="481" actId="478"/>
          <ac:spMkLst>
            <pc:docMk/>
            <pc:sldMk cId="796274785" sldId="361"/>
            <ac:spMk id="9" creationId="{DA98DCF1-70FA-A427-F888-F4B0C87E1556}"/>
          </ac:spMkLst>
        </pc:spChg>
        <pc:spChg chg="mod">
          <ac:chgData name="Kazi Saeed Alam" userId="f97c758be4cc68e5" providerId="LiveId" clId="{47F287BA-3348-402D-8C17-57E36856FF85}" dt="2024-01-13T16:09:10.696" v="487" actId="14100"/>
          <ac:spMkLst>
            <pc:docMk/>
            <pc:sldMk cId="796274785" sldId="361"/>
            <ac:spMk id="14" creationId="{A6CA0881-DCBA-671C-C5FA-CBBD1C3452E3}"/>
          </ac:spMkLst>
        </pc:spChg>
        <pc:spChg chg="del">
          <ac:chgData name="Kazi Saeed Alam" userId="f97c758be4cc68e5" providerId="LiveId" clId="{47F287BA-3348-402D-8C17-57E36856FF85}" dt="2024-01-13T16:09:02.236" v="485" actId="478"/>
          <ac:spMkLst>
            <pc:docMk/>
            <pc:sldMk cId="796274785" sldId="361"/>
            <ac:spMk id="17" creationId="{F69D5461-2A7A-B41A-9A75-8D6177CC0764}"/>
          </ac:spMkLst>
        </pc:spChg>
        <pc:spChg chg="del">
          <ac:chgData name="Kazi Saeed Alam" userId="f97c758be4cc68e5" providerId="LiveId" clId="{47F287BA-3348-402D-8C17-57E36856FF85}" dt="2024-01-13T16:08:27.454" v="478" actId="478"/>
          <ac:spMkLst>
            <pc:docMk/>
            <pc:sldMk cId="796274785" sldId="361"/>
            <ac:spMk id="18" creationId="{D566272C-46FC-78DB-39C5-4AB63FCBFE4B}"/>
          </ac:spMkLst>
        </pc:spChg>
        <pc:spChg chg="del">
          <ac:chgData name="Kazi Saeed Alam" userId="f97c758be4cc68e5" providerId="LiveId" clId="{47F287BA-3348-402D-8C17-57E36856FF85}" dt="2024-01-13T16:08:24.765" v="477" actId="478"/>
          <ac:spMkLst>
            <pc:docMk/>
            <pc:sldMk cId="796274785" sldId="361"/>
            <ac:spMk id="19" creationId="{B67B0DBC-F311-B160-4010-F94F2C8781F9}"/>
          </ac:spMkLst>
        </pc:spChg>
        <pc:picChg chg="del">
          <ac:chgData name="Kazi Saeed Alam" userId="f97c758be4cc68e5" providerId="LiveId" clId="{47F287BA-3348-402D-8C17-57E36856FF85}" dt="2024-01-13T16:08:31.267" v="480" actId="478"/>
          <ac:picMkLst>
            <pc:docMk/>
            <pc:sldMk cId="796274785" sldId="361"/>
            <ac:picMk id="7" creationId="{8F0C624A-BA72-D4AA-EFA2-57970860C372}"/>
          </ac:picMkLst>
        </pc:picChg>
        <pc:picChg chg="mod">
          <ac:chgData name="Kazi Saeed Alam" userId="f97c758be4cc68e5" providerId="LiveId" clId="{47F287BA-3348-402D-8C17-57E36856FF85}" dt="2024-01-13T16:09:13.412" v="488" actId="1076"/>
          <ac:picMkLst>
            <pc:docMk/>
            <pc:sldMk cId="796274785" sldId="361"/>
            <ac:picMk id="13" creationId="{B624C21C-0321-BB19-3100-DC1EDD66FF33}"/>
          </ac:picMkLst>
        </pc:picChg>
        <pc:picChg chg="del mod">
          <ac:chgData name="Kazi Saeed Alam" userId="f97c758be4cc68e5" providerId="LiveId" clId="{47F287BA-3348-402D-8C17-57E36856FF85}" dt="2024-01-13T16:08:21.687" v="476" actId="478"/>
          <ac:picMkLst>
            <pc:docMk/>
            <pc:sldMk cId="796274785" sldId="361"/>
            <ac:picMk id="16" creationId="{89274A7A-E3C5-D822-88BA-BC77A1D22C14}"/>
          </ac:picMkLst>
        </pc:picChg>
      </pc:sldChg>
      <pc:sldChg chg="delSp modSp add mod delAnim modAnim">
        <pc:chgData name="Kazi Saeed Alam" userId="f97c758be4cc68e5" providerId="LiveId" clId="{47F287BA-3348-402D-8C17-57E36856FF85}" dt="2024-01-13T16:10:28.080" v="513"/>
        <pc:sldMkLst>
          <pc:docMk/>
          <pc:sldMk cId="3326280511" sldId="362"/>
        </pc:sldMkLst>
        <pc:picChg chg="del mod">
          <ac:chgData name="Kazi Saeed Alam" userId="f97c758be4cc68e5" providerId="LiveId" clId="{47F287BA-3348-402D-8C17-57E36856FF85}" dt="2024-01-13T16:02:14.211" v="384" actId="21"/>
          <ac:picMkLst>
            <pc:docMk/>
            <pc:sldMk cId="3326280511" sldId="362"/>
            <ac:picMk id="7" creationId="{C1FEC41A-C4A4-8A44-86C4-A7F9AF51C857}"/>
          </ac:picMkLst>
        </pc:pic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757559859" sldId="363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056703793" sldId="364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864419251" sldId="365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915017785" sldId="366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392510283" sldId="367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881007364" sldId="368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077348125" sldId="369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415584735" sldId="370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886638236" sldId="371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886669739" sldId="372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899803544" sldId="373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628528493" sldId="374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151981332" sldId="375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957539556" sldId="376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063503201" sldId="377"/>
        </pc:sldMkLst>
      </pc:sldChg>
      <pc:sldChg chg="modSp add mod">
        <pc:chgData name="Kazi Saeed Alam" userId="f97c758be4cc68e5" providerId="LiveId" clId="{47F287BA-3348-402D-8C17-57E36856FF85}" dt="2024-01-13T16:15:49.555" v="515" actId="1038"/>
        <pc:sldMkLst>
          <pc:docMk/>
          <pc:sldMk cId="776337515" sldId="378"/>
        </pc:sldMkLst>
        <pc:picChg chg="mod">
          <ac:chgData name="Kazi Saeed Alam" userId="f97c758be4cc68e5" providerId="LiveId" clId="{47F287BA-3348-402D-8C17-57E36856FF85}" dt="2024-01-13T16:15:49.555" v="515" actId="1038"/>
          <ac:picMkLst>
            <pc:docMk/>
            <pc:sldMk cId="776337515" sldId="378"/>
            <ac:picMk id="7" creationId="{5F4FA3AE-161C-0DF6-CAF0-196F5AF7B436}"/>
          </ac:picMkLst>
        </pc:pic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88584037" sldId="379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431909911" sldId="380"/>
        </pc:sldMkLst>
      </pc:sldChg>
      <pc:sldChg chg="modSp add mod">
        <pc:chgData name="Kazi Saeed Alam" userId="f97c758be4cc68e5" providerId="LiveId" clId="{47F287BA-3348-402D-8C17-57E36856FF85}" dt="2024-01-13T16:16:42.378" v="516" actId="1076"/>
        <pc:sldMkLst>
          <pc:docMk/>
          <pc:sldMk cId="2743848169" sldId="381"/>
        </pc:sldMkLst>
        <pc:picChg chg="mod">
          <ac:chgData name="Kazi Saeed Alam" userId="f97c758be4cc68e5" providerId="LiveId" clId="{47F287BA-3348-402D-8C17-57E36856FF85}" dt="2024-01-13T16:16:42.378" v="516" actId="1076"/>
          <ac:picMkLst>
            <pc:docMk/>
            <pc:sldMk cId="2743848169" sldId="381"/>
            <ac:picMk id="7" creationId="{E783CA92-B365-A9E4-ADFB-298CBD8018AA}"/>
          </ac:picMkLst>
        </pc:picChg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662953518" sldId="382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729583838" sldId="383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4009624423" sldId="384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855080864" sldId="385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317149696" sldId="386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571947853" sldId="387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81141700" sldId="388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644153854" sldId="389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378107802" sldId="390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3699281272" sldId="391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660090478" sldId="392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528633995" sldId="393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1545635760" sldId="394"/>
        </pc:sldMkLst>
      </pc:sldChg>
      <pc:sldChg chg="add">
        <pc:chgData name="Kazi Saeed Alam" userId="f97c758be4cc68e5" providerId="LiveId" clId="{47F287BA-3348-402D-8C17-57E36856FF85}" dt="2024-01-13T11:22:21.101" v="0"/>
        <pc:sldMkLst>
          <pc:docMk/>
          <pc:sldMk cId="2717501398" sldId="395"/>
        </pc:sldMkLst>
      </pc:sldChg>
      <pc:sldChg chg="delSp new del mod">
        <pc:chgData name="Kazi Saeed Alam" userId="f97c758be4cc68e5" providerId="LiveId" clId="{47F287BA-3348-402D-8C17-57E36856FF85}" dt="2024-01-13T11:23:07.797" v="4" actId="47"/>
        <pc:sldMkLst>
          <pc:docMk/>
          <pc:sldMk cId="13945681" sldId="396"/>
        </pc:sldMkLst>
        <pc:spChg chg="del">
          <ac:chgData name="Kazi Saeed Alam" userId="f97c758be4cc68e5" providerId="LiveId" clId="{47F287BA-3348-402D-8C17-57E36856FF85}" dt="2024-01-13T11:23:05.604" v="2" actId="478"/>
          <ac:spMkLst>
            <pc:docMk/>
            <pc:sldMk cId="13945681" sldId="396"/>
            <ac:spMk id="2" creationId="{9A6D1B1E-0C42-547E-2A43-A59B61BB407E}"/>
          </ac:spMkLst>
        </pc:spChg>
        <pc:spChg chg="del">
          <ac:chgData name="Kazi Saeed Alam" userId="f97c758be4cc68e5" providerId="LiveId" clId="{47F287BA-3348-402D-8C17-57E36856FF85}" dt="2024-01-13T11:23:06.655" v="3" actId="478"/>
          <ac:spMkLst>
            <pc:docMk/>
            <pc:sldMk cId="13945681" sldId="396"/>
            <ac:spMk id="3" creationId="{B8C8AE55-5F03-BD37-1AFC-2244213C7E5E}"/>
          </ac:spMkLst>
        </pc:spChg>
      </pc:sldChg>
      <pc:sldChg chg="addSp delSp modSp new mod modAnim">
        <pc:chgData name="Kazi Saeed Alam" userId="f97c758be4cc68e5" providerId="LiveId" clId="{47F287BA-3348-402D-8C17-57E36856FF85}" dt="2024-01-13T16:10:48.868" v="514"/>
        <pc:sldMkLst>
          <pc:docMk/>
          <pc:sldMk cId="3959574680" sldId="396"/>
        </pc:sldMkLst>
        <pc:spChg chg="mod">
          <ac:chgData name="Kazi Saeed Alam" userId="f97c758be4cc68e5" providerId="LiveId" clId="{47F287BA-3348-402D-8C17-57E36856FF85}" dt="2024-01-13T16:02:08.743" v="382"/>
          <ac:spMkLst>
            <pc:docMk/>
            <pc:sldMk cId="3959574680" sldId="396"/>
            <ac:spMk id="2" creationId="{4015A842-2391-8B5C-663F-36866CA3D916}"/>
          </ac:spMkLst>
        </pc:spChg>
        <pc:spChg chg="del">
          <ac:chgData name="Kazi Saeed Alam" userId="f97c758be4cc68e5" providerId="LiveId" clId="{47F287BA-3348-402D-8C17-57E36856FF85}" dt="2024-01-13T16:02:19.240" v="387" actId="478"/>
          <ac:spMkLst>
            <pc:docMk/>
            <pc:sldMk cId="3959574680" sldId="396"/>
            <ac:spMk id="3" creationId="{72AF3D63-D783-5716-0972-583A61EA3A43}"/>
          </ac:spMkLst>
        </pc:spChg>
        <pc:picChg chg="add mod">
          <ac:chgData name="Kazi Saeed Alam" userId="f97c758be4cc68e5" providerId="LiveId" clId="{47F287BA-3348-402D-8C17-57E36856FF85}" dt="2024-01-13T16:02:24.230" v="389" actId="1076"/>
          <ac:picMkLst>
            <pc:docMk/>
            <pc:sldMk cId="3959574680" sldId="396"/>
            <ac:picMk id="7" creationId="{C1FEC41A-C4A4-8A44-86C4-A7F9AF51C857}"/>
          </ac:picMkLst>
        </pc:picChg>
      </pc:sldChg>
      <pc:sldChg chg="delSp modSp add mod delAnim modAnim">
        <pc:chgData name="Kazi Saeed Alam" userId="f97c758be4cc68e5" providerId="LiveId" clId="{47F287BA-3348-402D-8C17-57E36856FF85}" dt="2024-01-13T16:10:10.113" v="512" actId="14100"/>
        <pc:sldMkLst>
          <pc:docMk/>
          <pc:sldMk cId="3969501780" sldId="397"/>
        </pc:sldMkLst>
        <pc:spChg chg="del">
          <ac:chgData name="Kazi Saeed Alam" userId="f97c758be4cc68e5" providerId="LiveId" clId="{47F287BA-3348-402D-8C17-57E36856FF85}" dt="2024-01-13T16:09:19.535" v="490" actId="478"/>
          <ac:spMkLst>
            <pc:docMk/>
            <pc:sldMk cId="3969501780" sldId="397"/>
            <ac:spMk id="8" creationId="{F026590F-D34D-4A94-A3DC-9CAF09300DDD}"/>
          </ac:spMkLst>
        </pc:spChg>
        <pc:spChg chg="del">
          <ac:chgData name="Kazi Saeed Alam" userId="f97c758be4cc68e5" providerId="LiveId" clId="{47F287BA-3348-402D-8C17-57E36856FF85}" dt="2024-01-13T16:09:25.839" v="495" actId="478"/>
          <ac:spMkLst>
            <pc:docMk/>
            <pc:sldMk cId="3969501780" sldId="397"/>
            <ac:spMk id="9" creationId="{DA98DCF1-70FA-A427-F888-F4B0C87E1556}"/>
          </ac:spMkLst>
        </pc:spChg>
        <pc:spChg chg="del">
          <ac:chgData name="Kazi Saeed Alam" userId="f97c758be4cc68e5" providerId="LiveId" clId="{47F287BA-3348-402D-8C17-57E36856FF85}" dt="2024-01-13T16:09:18.572" v="489" actId="478"/>
          <ac:spMkLst>
            <pc:docMk/>
            <pc:sldMk cId="3969501780" sldId="397"/>
            <ac:spMk id="11" creationId="{304760FC-141B-29D0-A57E-3ED0598A6700}"/>
          </ac:spMkLst>
        </pc:spChg>
        <pc:spChg chg="del">
          <ac:chgData name="Kazi Saeed Alam" userId="f97c758be4cc68e5" providerId="LiveId" clId="{47F287BA-3348-402D-8C17-57E36856FF85}" dt="2024-01-13T16:09:25.001" v="494" actId="478"/>
          <ac:spMkLst>
            <pc:docMk/>
            <pc:sldMk cId="3969501780" sldId="397"/>
            <ac:spMk id="14" creationId="{A6CA0881-DCBA-671C-C5FA-CBBD1C3452E3}"/>
          </ac:spMkLst>
        </pc:spChg>
        <pc:spChg chg="mod">
          <ac:chgData name="Kazi Saeed Alam" userId="f97c758be4cc68e5" providerId="LiveId" clId="{47F287BA-3348-402D-8C17-57E36856FF85}" dt="2024-01-13T16:10:05.165" v="510" actId="14100"/>
          <ac:spMkLst>
            <pc:docMk/>
            <pc:sldMk cId="3969501780" sldId="397"/>
            <ac:spMk id="18" creationId="{D566272C-46FC-78DB-39C5-4AB63FCBFE4B}"/>
          </ac:spMkLst>
        </pc:spChg>
        <pc:spChg chg="mod">
          <ac:chgData name="Kazi Saeed Alam" userId="f97c758be4cc68e5" providerId="LiveId" clId="{47F287BA-3348-402D-8C17-57E36856FF85}" dt="2024-01-13T16:10:10.113" v="512" actId="14100"/>
          <ac:spMkLst>
            <pc:docMk/>
            <pc:sldMk cId="3969501780" sldId="397"/>
            <ac:spMk id="19" creationId="{B67B0DBC-F311-B160-4010-F94F2C8781F9}"/>
          </ac:spMkLst>
        </pc:spChg>
        <pc:picChg chg="del">
          <ac:chgData name="Kazi Saeed Alam" userId="f97c758be4cc68e5" providerId="LiveId" clId="{47F287BA-3348-402D-8C17-57E36856FF85}" dt="2024-01-13T16:09:23.782" v="493" actId="478"/>
          <ac:picMkLst>
            <pc:docMk/>
            <pc:sldMk cId="3969501780" sldId="397"/>
            <ac:picMk id="7" creationId="{8F0C624A-BA72-D4AA-EFA2-57970860C372}"/>
          </ac:picMkLst>
        </pc:picChg>
        <pc:picChg chg="del">
          <ac:chgData name="Kazi Saeed Alam" userId="f97c758be4cc68e5" providerId="LiveId" clId="{47F287BA-3348-402D-8C17-57E36856FF85}" dt="2024-01-13T16:09:22.279" v="492" actId="478"/>
          <ac:picMkLst>
            <pc:docMk/>
            <pc:sldMk cId="3969501780" sldId="397"/>
            <ac:picMk id="13" creationId="{B624C21C-0321-BB19-3100-DC1EDD66FF33}"/>
          </ac:picMkLst>
        </pc:picChg>
        <pc:picChg chg="mod">
          <ac:chgData name="Kazi Saeed Alam" userId="f97c758be4cc68e5" providerId="LiveId" clId="{47F287BA-3348-402D-8C17-57E36856FF85}" dt="2024-01-13T16:10:00.480" v="508" actId="1076"/>
          <ac:picMkLst>
            <pc:docMk/>
            <pc:sldMk cId="3969501780" sldId="397"/>
            <ac:picMk id="16" creationId="{89274A7A-E3C5-D822-88BA-BC77A1D22C14}"/>
          </ac:picMkLst>
        </pc:picChg>
      </pc:sldChg>
      <pc:sldChg chg="addSp delSp modSp add mod ord addAnim delAnim modAnim">
        <pc:chgData name="Kazi Saeed Alam" userId="f97c758be4cc68e5" providerId="LiveId" clId="{47F287BA-3348-402D-8C17-57E36856FF85}" dt="2024-01-13T16:08:08.267" v="473"/>
        <pc:sldMkLst>
          <pc:docMk/>
          <pc:sldMk cId="88305184" sldId="398"/>
        </pc:sldMkLst>
        <pc:spChg chg="mod">
          <ac:chgData name="Kazi Saeed Alam" userId="f97c758be4cc68e5" providerId="LiveId" clId="{47F287BA-3348-402D-8C17-57E36856FF85}" dt="2024-01-13T16:07:48.456" v="470" actId="14100"/>
          <ac:spMkLst>
            <pc:docMk/>
            <pc:sldMk cId="88305184" sldId="398"/>
            <ac:spMk id="9" creationId="{DA98DCF1-70FA-A427-F888-F4B0C87E1556}"/>
          </ac:spMkLst>
        </pc:spChg>
        <pc:spChg chg="add del">
          <ac:chgData name="Kazi Saeed Alam" userId="f97c758be4cc68e5" providerId="LiveId" clId="{47F287BA-3348-402D-8C17-57E36856FF85}" dt="2024-01-13T16:07:28.434" v="458" actId="478"/>
          <ac:spMkLst>
            <pc:docMk/>
            <pc:sldMk cId="88305184" sldId="398"/>
            <ac:spMk id="11" creationId="{304760FC-141B-29D0-A57E-3ED0598A6700}"/>
          </ac:spMkLst>
        </pc:spChg>
        <pc:spChg chg="del">
          <ac:chgData name="Kazi Saeed Alam" userId="f97c758be4cc68e5" providerId="LiveId" clId="{47F287BA-3348-402D-8C17-57E36856FF85}" dt="2024-01-13T16:07:36.961" v="464" actId="478"/>
          <ac:spMkLst>
            <pc:docMk/>
            <pc:sldMk cId="88305184" sldId="398"/>
            <ac:spMk id="14" creationId="{A6CA0881-DCBA-671C-C5FA-CBBD1C3452E3}"/>
          </ac:spMkLst>
        </pc:spChg>
        <pc:spChg chg="add del">
          <ac:chgData name="Kazi Saeed Alam" userId="f97c758be4cc68e5" providerId="LiveId" clId="{47F287BA-3348-402D-8C17-57E36856FF85}" dt="2024-01-13T16:07:29.343" v="459" actId="478"/>
          <ac:spMkLst>
            <pc:docMk/>
            <pc:sldMk cId="88305184" sldId="398"/>
            <ac:spMk id="17" creationId="{F69D5461-2A7A-B41A-9A75-8D6177CC0764}"/>
          </ac:spMkLst>
        </pc:spChg>
        <pc:spChg chg="add del">
          <ac:chgData name="Kazi Saeed Alam" userId="f97c758be4cc68e5" providerId="LiveId" clId="{47F287BA-3348-402D-8C17-57E36856FF85}" dt="2024-01-13T16:07:41.647" v="467" actId="478"/>
          <ac:spMkLst>
            <pc:docMk/>
            <pc:sldMk cId="88305184" sldId="398"/>
            <ac:spMk id="18" creationId="{D566272C-46FC-78DB-39C5-4AB63FCBFE4B}"/>
          </ac:spMkLst>
        </pc:spChg>
        <pc:spChg chg="add del">
          <ac:chgData name="Kazi Saeed Alam" userId="f97c758be4cc68e5" providerId="LiveId" clId="{47F287BA-3348-402D-8C17-57E36856FF85}" dt="2024-01-13T16:07:42.816" v="468" actId="478"/>
          <ac:spMkLst>
            <pc:docMk/>
            <pc:sldMk cId="88305184" sldId="398"/>
            <ac:spMk id="19" creationId="{B67B0DBC-F311-B160-4010-F94F2C8781F9}"/>
          </ac:spMkLst>
        </pc:spChg>
        <pc:picChg chg="add del mod">
          <ac:chgData name="Kazi Saeed Alam" userId="f97c758be4cc68e5" providerId="LiveId" clId="{47F287BA-3348-402D-8C17-57E36856FF85}" dt="2024-01-13T16:07:45.975" v="469" actId="1076"/>
          <ac:picMkLst>
            <pc:docMk/>
            <pc:sldMk cId="88305184" sldId="398"/>
            <ac:picMk id="7" creationId="{8F0C624A-BA72-D4AA-EFA2-57970860C372}"/>
          </ac:picMkLst>
        </pc:picChg>
        <pc:picChg chg="add del mod">
          <ac:chgData name="Kazi Saeed Alam" userId="f97c758be4cc68e5" providerId="LiveId" clId="{47F287BA-3348-402D-8C17-57E36856FF85}" dt="2024-01-13T16:07:33.982" v="462" actId="478"/>
          <ac:picMkLst>
            <pc:docMk/>
            <pc:sldMk cId="88305184" sldId="398"/>
            <ac:picMk id="13" creationId="{B624C21C-0321-BB19-3100-DC1EDD66FF33}"/>
          </ac:picMkLst>
        </pc:picChg>
        <pc:picChg chg="add del mod">
          <ac:chgData name="Kazi Saeed Alam" userId="f97c758be4cc68e5" providerId="LiveId" clId="{47F287BA-3348-402D-8C17-57E36856FF85}" dt="2024-01-13T16:07:30.142" v="460" actId="478"/>
          <ac:picMkLst>
            <pc:docMk/>
            <pc:sldMk cId="88305184" sldId="398"/>
            <ac:picMk id="16" creationId="{89274A7A-E3C5-D822-88BA-BC77A1D22C1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7:40:58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1105 24575,'0'-7'0,"0"1"0,0-1 0,0-6 0,0-12 0,2-13 0,5-13 0,4-6 0,2 2 0,-5 23 0,-4 7 0,-2 21 0,0 1 0,0 0 0,-1 1 0,1-1 0,4-14 0,8-14 0,7-13 0,3-3 0,1 8 0,-10 18 0,7-2 0,2-1 0,19-15 0,9-11 0,3 2 0,-3 5 0,-10 10 0,0 4 0,4 0 0,9-2 0,8-1 0,3 1 0,-2 5 0,-6 6 0,-4 4 0,-1 1 0,-1 1 0,-1-1 0,0 3 0,-3 0 0,-3 5 0,0 0 0,-2 1 0,2 2 0,2-1 0,1 3 0,2 1 0,4 1 0,4 0 0,4 0 0,3 0 0,-5 0 0,-4 0 0,-4 0 0,-5 4 0,4 6 0,2 5 0,7 7 0,2 3 0,1 3 0,-4 1 0,-4-1 0,-5-1 0,-4-2 0,-3 0 0,-7-1 0,-2 3 0,-3-1 0,-4 1 0,-1-1 0,-4 1 0,-3 2 0,3 3 0,-2 4 0,0 2 0,1 1 0,-5 0 0,-2 0 0,-3 3 0,-4 5 0,0 3 0,-3 4 0,-1-2 0,-1-2 0,-2-3 0,0-5 0,0 1 0,0 1 0,0 5 0,0 2 0,0 2 0,0 3 0,-2 1 0,-5 1 0,-4-2 0,-1-3 0,1-8 0,3-8 0,1-7 0,0 2 0,-2 6 0,-5 11 0,-4 12 0,-2 4 0,0 1 0,-2-1 0,-3-2 0,0-3 0,-1-5 0,3-13 0,0-8 0,-3-7 0,-6-4 0,-13 3 0,-13 5 0,-6 1 0,-3-2 0,7-2 0,8-6 0,4-5 0,3-5 0,-2-4 0,-1-2 0,-5 1 0,-3-1 0,-1-1 0,-3-1 0,-4-2 0,5-1 0,1-1 0,6 0 0,11 0 0,4 0 0,1 0 0,-1 0 0,-3 0 0,3 0 0,7 0 0,5 0 0,3-2 0,0-2 0,-1 0 0,-7-3 0,-4 1 0,0-1 0,-2-2 0,2 0 0,4 2 0,-1 0 0,3 1 0,-2 0 0,-2-2 0,2-1 0,1 1 0,1-2 0,0-3 0,-1-2 0,4 0 0,1 3 0,2-1 0,-1 1 0,-9-6 0,-5-3 0,-8-3 0,1-1 0,4 2 0,4 0 0,5 1 0,4 0 0,3 1 0,3 2 0,1-2 0,1 2 0,0-3 0,0 1 0,2 0 0,0 0 0,3 2 0,1 1 0,1-2 0,1 1 0,1-2 0,3-2 0,1 2 0,0-2 0,1-1 0,-1 0 0,2-3 0,2 1 0,0-2 0,0 0 0,0-1 0,-1-1 0,1 2 0,2 1 0,-1 3 0,-1 3 0,0 3 0,0 2 0,2-1 0,0-1 0,-1-1 0,-1-2 0,0 0 0,0 3 0,1 1 0,1 4 0,0 3 0,0 1 0,0-2 0,0-1 0,0-2 0,-2 0 0,0 0 0,-1 0 0,2 0 0,1-1 0,0-1 0,0-3 0,0 0 0,0-1 0,0 0 0,0-1 0,0 0 0,0-5 0,0 9 0,0-4 0,0 11 0,0-5 0,0 2 0,0-1 0,0 2 0,0 3 0,0 6 0,0 1 0,0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7:57:28.9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272 981 24575,'-8'0'0,"-1"0"0,2 0 0,0 0 0,0-1 0,0-1 0,1-3 0,1 1 0,0-3 0,-1 2 0,4 0 0,-4-1 0,3 2 0,-1-2 0,1 1 0,1-2 0,0 1 0,-1-1 0,1 1 0,-2 0 0,0 0 0,0 0 0,0 0 0,1 1 0,0 0 0,-1-1 0,0 2 0,0-3 0,-1 2 0,1-2 0,0-1 0,-2 1 0,-2-5 0,4 5 0,-3-6 0,2 4 0,-2-6 0,0 5 0,0-3 0,2 5 0,0-3 0,0 0 0,0 0 0,0-1 0,0-1 0,0 0 0,-1-2 0,-1-2 0,3 5 0,-3-7 0,3 6 0,-1-5 0,0 0 0,1 2 0,2 2 0,1 2 0,1 2 0,0 0 0,0 3 0,0-3 0,0 2 0,0-4 0,0-3 0,0 0 0,0-1 0,0 0 0,0-1 0,0 1 0,2 0 0,2 0 0,2 0 0,2-1 0,0 1 0,2-1 0,0-1 0,1-1 0,1 1 0,0 2 0,0 4 0,2 2 0,1 0 0,0 1 0,3 1 0,1 0 0,2 0 0,1 1 0,-1 2 0,-1-1 0,-1 0 0,-1 1 0,-2-1 0,1 1 0,1-2 0,2 0 0,2-1 0,3-1 0,1 0 0,2 0 0,3 0 0,0 3 0,5-1 0,1 3 0,2-1 0,-1 1 0,-2 1 0,-1 1 0,-6 2 0,-2 0 0,-6 0 0,-2 0 0,0 2 0,-3 4 0,2 3 0,1 1 0,2 0 0,0 0 0,-2-1 0,-1 1 0,-2-2 0,0 1 0,-4-1 0,-2 0 0,-2 1 0,-3-1 0,1 2 0,1 0 0,0 1 0,1 2 0,-1 1 0,-2 1 0,-2 2 0,-1 0 0,-2 4 0,0 2 0,0 2 0,0 2 0,0-1 0,-2 0 0,-3 0 0,-2-2 0,0-1 0,-1-1 0,-1-1 0,1-1 0,-2-1 0,1 1 0,1-2 0,1 1 0,1-1 0,0-1 0,-1-1 0,-1 0 0,-1 3 0,3-7 0,-3 4 0,3-6 0,-1 3 0,-1 1 0,0 0 0,-1 1 0,-1-1 0,1-2 0,-1 0 0,-1-1 0,1 0 0,-1 0 0,1-1 0,0 1 0,0-1 0,-2 0 0,0 1 0,-1 0 0,1-1 0,-1 1 0,1-1 0,0 0 0,-1 0 0,1-2 0,-2 0 0,0-1 0,-5 2 0,-2 1 0,-2 2 0,-4 0 0,-3 1 0,-3 2 0,-2 1 0,0 0 0,3-3 0,3-4 0,13-5 0,2-2 0,8-2 0,1 0 0,-1 0 0,2 0 0,0 0 0,-1-2 0,1-1 0,-1-5 0,0-1 0,0-3 0,0-2 0,-1 0 0,1-2 0,-2 0 0,3 6 0,-3 0 0,3 5 0,-1-2 0,1 0 0,-1 1 0,1-1 0,0 1 0,1 0 0,0 1 0,0 0 0,-1 1 0,1 2 0,1 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7:57:43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0 24575,'3'10'0,"1"0"0,2-1 0,0 0 0,1 1 0,3 0 0,-1 2 0,3 0 0,1 1 0,2 1 0,1 1 0,0 1 0,0 0 0,0 0 0,1 0 0,-1 1 0,2-1 0,0 0 0,1-1 0,2 0 0,-2-2 0,0-1 0,-1 0 0,2 0 0,-10-6 0,3 3 0,-10-8 0,3 2 0,-1-1 0,2 0 0,0 2 0,1 2 0,0-2 0,-1 1 0,-1 0 0,1 0 0,-4 0 0,1 1 0,-4-2 0,-1-1 0,-4 0 0,-3-1 0,-5 4 0,-3 2 0,-3 1 0,-2 1 0,2-1 0,-1-1 0,1-1 0,0 1 0,2-1 0,3 0 0,2-1 0,0 0 0,0 0 0,0 1 0,0-1 0,2-1 0,-2 3 0,5-3 0,-3 2 0,3-3 0,0 0 0,-2 1 0,4-1 0,-3 0 0,3-2 0,-1 1 0,1 0 0,-1 1 0,-3 0 0,3 0 0,-3 0 0,2 1 0,-1 3 0,-3 0 0,1 2 0,0 0 0,0-2 0,2-1 0,2-1 0,2-2 0,0 0 0,1-2 0,1 0 0,1-1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C4621-F6B7-6944-941F-E4C007FEEC4E}" type="datetimeFigureOut">
              <a:rPr lang="en-BD" smtClean="0"/>
              <a:t>01/13/2024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539-E32D-C842-9C93-05297516911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98806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98086B-065C-4A20-84D1-4E09CD00F6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EB539-E32D-C842-9C93-052975169113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5720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4A78-74D3-40DB-4831-0DF336FED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21B83-D965-0E5A-BF4A-045A6F6C5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D6653-596B-B25F-429E-3318A634F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674B-4326-4BF7-B3A6-42CFADE5AE99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C9F31-684E-4D7C-DBF2-0E0DB63F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0821E-8F95-DA94-ECB2-6F0BA9D7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3508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0D94-389B-6832-96B0-4831D35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94A89-9C17-6B47-38B5-8EEAB4398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84AF-7CC7-EB6D-A4E7-22C9BC9E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7817-0A4E-47C9-9602-31BF7F0DCFB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C382F-99F2-FCCF-7A6F-D3F42433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DFF7-5DF4-63C9-360C-63BFE965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1852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6AA33-DDE6-2BDD-7B97-21452E5C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8DB58-AEA7-1CEA-9F61-C454AE22A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FA67B-186A-CDE5-1DA6-FE6C7677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FCC5E-D188-494A-8081-D97F085638AE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AABA2-D61E-256A-D1C2-EFE15DC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684E-92AD-50B0-4FE1-C1399EB0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4644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DD01-9B61-8553-1B19-B1EF23F4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3837-3E7A-8D54-8732-C57F291FC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FF22-FD84-0EE2-B0C8-3B15963C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9FAB-8C6D-4CE5-B4DD-2BC0C901955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10ECB-6E21-45E8-A98D-455029BF0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71C62-573D-9160-D251-57A28720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403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EDEE-EBF0-48A5-2A78-649917FB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D1E01-37C2-1CED-3FA9-49F8A403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A66F9-3D76-F248-3F77-983E94F8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350D-1653-47DB-9470-DBB9F23AC523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64D6F-F42F-E249-39DA-C8AE21F3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71D6D-D531-774C-9811-77398AF5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8350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31F9-689E-6F98-3DE2-1FF2373F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4346-CFE6-4D8C-6C45-3D3DFC1B9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F216D-05AA-6DFD-D3BC-4714F842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02379-3DAA-80E0-34C6-3C7CC4CD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2BF1-02C3-4430-B774-895677EB5082}" type="datetime5">
              <a:rPr lang="en-US" smtClean="0"/>
              <a:t>13-Jan-24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C876B-2882-2818-6689-69F6F3BE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72EF9-CE77-1088-5BA9-A8FFF766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1320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A32-48CB-F850-0007-9B6CAD07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C5E-7BC0-A440-2864-8F13947CD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AC27-3C83-9E2B-6E5E-8FB231023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47278-686B-F39A-39FC-5945F5780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16BC6-4C5A-CF54-3B43-47F25C6DE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6CCDE-247A-8A57-DFAB-0D2DAF63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FBA58-62DC-445E-99FD-CDF960A5A14B}" type="datetime5">
              <a:rPr lang="en-US" smtClean="0"/>
              <a:t>13-Jan-24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3F86B-CA0C-1389-A8E6-AD9043B18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517FE-C102-F9FE-D679-D41AF210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6461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D425-EA84-CB35-BA1B-841FA61D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9F9D0-D3B5-656C-F90D-DD5D593B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A999-B3BC-4DAF-8A53-FF4F41F8EFBF}" type="datetime5">
              <a:rPr lang="en-US" smtClean="0"/>
              <a:t>13-Jan-24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20415-474D-B71E-218D-F8B79B78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3817E-9E45-77F4-5BDA-F721AFE4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9848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01941-B839-4E41-653C-A157F85F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CABF-C573-40B8-9DEE-EDF9C9CF2F35}" type="datetime5">
              <a:rPr lang="en-US" smtClean="0"/>
              <a:t>13-Jan-24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C7038-98B8-C2C8-7A73-445A4C9F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0BC5-ECE4-77D2-0CF0-2E3B556F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7360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1615-A981-13AF-B803-EF3CA7C7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A77F-E05D-FABD-E5FD-1CB3A0680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DA451-32E8-A382-EBD5-446E9044E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04C89-BDDA-DDCD-3BF1-8FD0585A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D7EE1-2329-4DBA-AB70-B2F36DAF7C2B}" type="datetime5">
              <a:rPr lang="en-US" smtClean="0"/>
              <a:t>13-Jan-24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3F987-6A3E-87C2-454F-53D41A57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67107-C60E-DD1B-DE0B-33325C38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2919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7CA9-7CC4-CB27-450A-49366345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30CFE-A544-3F6E-65AF-DF5DBCD18C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4518B-3C09-CC91-813F-A863A237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4359-1EF8-18FA-C8C3-150362D2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4C6-0276-430F-B275-27393C1D1C97}" type="datetime5">
              <a:rPr lang="en-US" smtClean="0"/>
              <a:t>13-Jan-24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2B9F4-0A9F-9975-7259-A6295F36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6AE62-3A72-6230-62BB-7C70BD79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42568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9226D-E240-C711-9AED-265D1523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16011-23DA-7A68-F11C-1C6D1EB53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029C8-1400-1699-DD37-FDBDF4243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BC92B-4862-4E21-9694-FA4FB55DCF20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D29C-68B0-3B0F-D1A2-7A53F2ADF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3D206-EF61-9407-4B9D-D605083E9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8B13B-581E-734F-A5DA-99922A4FFF0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5541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oogle.com/c/NjUzMzEwNTQ5Mjc0?cjc=f3a7znj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7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customXml" Target="../ink/ink2.xml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classes.asp" TargetMode="External"/><Relationship Id="rId2" Type="http://schemas.openxmlformats.org/officeDocument/2006/relationships/hyperlink" Target="https://www.w3schools.com/css/css_combinator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hyperlink" Target="https://www.w3schools.com/css/css_pseudo_elements.asp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2452540"/>
            <a:ext cx="9144000" cy="587829"/>
          </a:xfrm>
        </p:spPr>
        <p:txBody>
          <a:bodyPr>
            <a:normAutofit fontScale="90000"/>
          </a:bodyPr>
          <a:lstStyle/>
          <a:p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sz="40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Lab 1 Tutorial (HTML &amp;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4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0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447800" y="5008014"/>
            <a:ext cx="4006516" cy="1655762"/>
          </a:xfrm>
        </p:spPr>
        <p:txBody>
          <a:bodyPr>
            <a:normAutofit fontScale="92500"/>
          </a:bodyPr>
          <a:lstStyle/>
          <a:p>
            <a:pPr lvl="0"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Farhan Sadaf</a:t>
            </a:r>
          </a:p>
          <a:p>
            <a:pPr lvl="0"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Lecturer,</a:t>
            </a:r>
          </a:p>
          <a:p>
            <a:pPr lvl="0"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 of CSE, KUET</a:t>
            </a:r>
          </a:p>
          <a:p>
            <a:pPr lvl="0"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farhansadaf@cse.kuet.ac.bd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D7C8632-91DE-6B58-2050-CE10B32D15D9}"/>
              </a:ext>
            </a:extLst>
          </p:cNvPr>
          <p:cNvSpPr txBox="1">
            <a:spLocks/>
          </p:cNvSpPr>
          <p:nvPr/>
        </p:nvSpPr>
        <p:spPr>
          <a:xfrm>
            <a:off x="1524000" y="1842219"/>
            <a:ext cx="9144000" cy="5878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CSE 3100 : Web Programming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9">
            <a:extLst>
              <a:ext uri="{FF2B5EF4-FFF2-40B4-BE49-F238E27FC236}">
                <a16:creationId xmlns:a16="http://schemas.microsoft.com/office/drawing/2014/main" id="{A643A637-5D4D-43DA-D0E9-5642AA0B3D43}"/>
              </a:ext>
            </a:extLst>
          </p:cNvPr>
          <p:cNvSpPr txBox="1">
            <a:spLocks/>
          </p:cNvSpPr>
          <p:nvPr/>
        </p:nvSpPr>
        <p:spPr>
          <a:xfrm>
            <a:off x="6737686" y="5000603"/>
            <a:ext cx="400651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Kazi Saeed Alam</a:t>
            </a:r>
          </a:p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Assistant Professor,</a:t>
            </a:r>
          </a:p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 of CSE, KUET</a:t>
            </a:r>
          </a:p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saeed.alam@cse.kuet.ac.bd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C5C631F5-2C8C-3668-264D-E917D3490A36}"/>
              </a:ext>
            </a:extLst>
          </p:cNvPr>
          <p:cNvSpPr txBox="1">
            <a:spLocks/>
          </p:cNvSpPr>
          <p:nvPr/>
        </p:nvSpPr>
        <p:spPr>
          <a:xfrm>
            <a:off x="3000375" y="3040369"/>
            <a:ext cx="6191250" cy="5878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Google Classroom 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https://classroom.google.com/c/NjUzMzEwNTQ5Mjc0?cjc=f3a7znj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&lt;!DOCTYPE&gt;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3279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 &lt;!DOCTYPE&gt; declaration represents the document type, and helps browsers to display web pages correctly.</a:t>
            </a:r>
          </a:p>
          <a:p>
            <a:pPr>
              <a:lnSpc>
                <a:spcPct val="100000"/>
              </a:lnSpc>
            </a:pPr>
            <a:r>
              <a:rPr lang="en-GB" dirty="0"/>
              <a:t>It must only appear once, at the top of the page (before any HTML tags). </a:t>
            </a:r>
          </a:p>
          <a:p>
            <a:pPr>
              <a:lnSpc>
                <a:spcPct val="100000"/>
              </a:lnSpc>
            </a:pPr>
            <a:r>
              <a:rPr lang="en-GB" dirty="0"/>
              <a:t>The &lt;!DOCTYPE&gt; declaration is not case sensitive.</a:t>
            </a:r>
          </a:p>
          <a:p>
            <a:pPr>
              <a:lnSpc>
                <a:spcPct val="100000"/>
              </a:lnSpc>
            </a:pPr>
            <a:r>
              <a:rPr lang="en-GB" dirty="0"/>
              <a:t>The &lt;!DOCTYPE&gt; declaration for HTML5 is: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03670-2B81-3FB0-FAEB-B22BFCFA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5068887"/>
            <a:ext cx="3793671" cy="75873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2DEFE2-52A8-B860-FA4E-C2D572BC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9C21-3A03-4A9C-86A4-14380AA69296}" type="datetime5">
              <a:rPr lang="en-US" smtClean="0"/>
              <a:t>13-Jan-24</a:t>
            </a:fld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CB9F8-347F-F5C4-E155-A3444D6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855137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Padding – Shorthand Property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B01A-95DB-43C1-AED0-18E4C7ABA6A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100</a:t>
            </a:fld>
            <a:endParaRPr lang="en-B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64E2A3-99A8-59FC-90C7-26D8A346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83" y="1690688"/>
            <a:ext cx="5325461" cy="2580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883CC-7051-7745-8073-191CD724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76" y="4669837"/>
            <a:ext cx="3937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27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Text : Text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175234" cy="4665662"/>
          </a:xfrm>
        </p:spPr>
        <p:txBody>
          <a:bodyPr>
            <a:normAutofit/>
          </a:bodyPr>
          <a:lstStyle/>
          <a:p>
            <a:r>
              <a:rPr lang="en-GB" dirty="0"/>
              <a:t>The </a:t>
            </a:r>
            <a:r>
              <a:rPr lang="en-GB" dirty="0" err="1"/>
              <a:t>color</a:t>
            </a:r>
            <a:r>
              <a:rPr lang="en-GB" dirty="0"/>
              <a:t> property is used to set the </a:t>
            </a:r>
            <a:r>
              <a:rPr lang="en-GB" dirty="0" err="1"/>
              <a:t>color</a:t>
            </a:r>
            <a:r>
              <a:rPr lang="en-GB" dirty="0"/>
              <a:t> of the text. The </a:t>
            </a:r>
            <a:r>
              <a:rPr lang="en-GB" dirty="0" err="1"/>
              <a:t>color</a:t>
            </a:r>
            <a:r>
              <a:rPr lang="en-GB" dirty="0"/>
              <a:t> is specified by:</a:t>
            </a:r>
          </a:p>
          <a:p>
            <a:r>
              <a:rPr lang="en-GB" dirty="0"/>
              <a:t>a </a:t>
            </a:r>
            <a:r>
              <a:rPr lang="en-GB" dirty="0" err="1"/>
              <a:t>color</a:t>
            </a:r>
            <a:r>
              <a:rPr lang="en-GB" dirty="0"/>
              <a:t> name - like "red"</a:t>
            </a:r>
          </a:p>
          <a:p>
            <a:r>
              <a:rPr lang="en-GB" dirty="0"/>
              <a:t>a HEX value - like "#ff0000"</a:t>
            </a:r>
          </a:p>
          <a:p>
            <a:r>
              <a:rPr lang="en-GB" dirty="0"/>
              <a:t>an RGB value - like "</a:t>
            </a:r>
            <a:r>
              <a:rPr lang="en-GB" dirty="0" err="1"/>
              <a:t>rgb</a:t>
            </a:r>
            <a:r>
              <a:rPr lang="en-GB" dirty="0"/>
              <a:t>(255,0,0)"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79D1-EC34-48E9-920D-06276FAF95EE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101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3733A-11CF-98DE-7D44-A5B1F8BF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05" y="1690688"/>
            <a:ext cx="4952691" cy="42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481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Text : Text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175234" cy="46656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effectLst/>
              </a:rPr>
              <a:t>The text-align property is used to set the horizontal alignment of a text.</a:t>
            </a:r>
          </a:p>
          <a:p>
            <a:pPr>
              <a:lnSpc>
                <a:spcPct val="120000"/>
              </a:lnSpc>
            </a:pPr>
            <a:r>
              <a:rPr lang="en-GB" dirty="0">
                <a:effectLst/>
              </a:rPr>
              <a:t>A text can be left or right aligned, </a:t>
            </a:r>
            <a:r>
              <a:rPr lang="en-GB" dirty="0" err="1">
                <a:effectLst/>
              </a:rPr>
              <a:t>centered</a:t>
            </a:r>
            <a:r>
              <a:rPr lang="en-GB" dirty="0">
                <a:effectLst/>
              </a:rPr>
              <a:t>, or justified.</a:t>
            </a:r>
          </a:p>
          <a:p>
            <a:pPr>
              <a:lnSpc>
                <a:spcPct val="120000"/>
              </a:lnSpc>
            </a:pPr>
            <a:r>
              <a:rPr lang="en-GB" dirty="0">
                <a:effectLst/>
              </a:rPr>
              <a:t>The following example shows </a:t>
            </a:r>
            <a:r>
              <a:rPr lang="en-GB" dirty="0" err="1">
                <a:effectLst/>
              </a:rPr>
              <a:t>center</a:t>
            </a:r>
            <a:r>
              <a:rPr lang="en-GB" dirty="0">
                <a:effectLst/>
              </a:rPr>
              <a:t> aligned, and left and right aligned text (left alignment is default if text direction is left-to-right, and right alignment is default if text direction is right-to-left):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ACFE-7510-4806-A91C-B3642CC69E31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102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5D597-A764-021D-9054-0EAAB02E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618" y="1690688"/>
            <a:ext cx="3922548" cy="4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84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983014" cy="466566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In CSS there are five generic font families:</a:t>
            </a:r>
          </a:p>
          <a:p>
            <a:pPr>
              <a:lnSpc>
                <a:spcPct val="120000"/>
              </a:lnSpc>
            </a:pPr>
            <a:r>
              <a:rPr lang="en-GB" sz="2000" b="1" dirty="0"/>
              <a:t>Serif</a:t>
            </a:r>
            <a:r>
              <a:rPr lang="en-GB" sz="2000" dirty="0"/>
              <a:t> fonts have a small stroke at the edges of each letter. They create a sense of formality and elegance.</a:t>
            </a:r>
          </a:p>
          <a:p>
            <a:pPr>
              <a:lnSpc>
                <a:spcPct val="120000"/>
              </a:lnSpc>
            </a:pPr>
            <a:r>
              <a:rPr lang="en-GB" sz="2000" b="1" dirty="0"/>
              <a:t>Sans-serif</a:t>
            </a:r>
            <a:r>
              <a:rPr lang="en-GB" sz="2000" dirty="0"/>
              <a:t> fonts have clean lines (no small strokes attached). They create a modern and minimalistic look.</a:t>
            </a:r>
          </a:p>
          <a:p>
            <a:pPr>
              <a:lnSpc>
                <a:spcPct val="120000"/>
              </a:lnSpc>
            </a:pPr>
            <a:r>
              <a:rPr lang="en-GB" sz="2000" b="1" dirty="0"/>
              <a:t>Monospace</a:t>
            </a:r>
            <a:r>
              <a:rPr lang="en-GB" sz="2000" dirty="0"/>
              <a:t> fonts - here all the letters have the same fixed width. They create a mechanical look. </a:t>
            </a:r>
          </a:p>
          <a:p>
            <a:pPr>
              <a:lnSpc>
                <a:spcPct val="120000"/>
              </a:lnSpc>
            </a:pPr>
            <a:r>
              <a:rPr lang="en-GB" sz="2000" b="1" dirty="0"/>
              <a:t>Cursive</a:t>
            </a:r>
            <a:r>
              <a:rPr lang="en-GB" sz="2000" dirty="0"/>
              <a:t> fonts imitate human handwriting.</a:t>
            </a:r>
          </a:p>
          <a:p>
            <a:pPr>
              <a:lnSpc>
                <a:spcPct val="120000"/>
              </a:lnSpc>
            </a:pPr>
            <a:r>
              <a:rPr lang="en-GB" sz="2000" b="1" dirty="0"/>
              <a:t>Fantasy</a:t>
            </a:r>
            <a:r>
              <a:rPr lang="en-GB" sz="2000" dirty="0"/>
              <a:t> fonts are decorative/playful fonts.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1518-91CB-4DB2-8DA5-8473ED45610D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103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8A806-780E-EA09-7A39-83A81979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54" y="2352127"/>
            <a:ext cx="5042208" cy="30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382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Google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9564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If you do not want to use any of the standard fonts in HTML, you can use Google Fonts.</a:t>
            </a:r>
          </a:p>
          <a:p>
            <a:pPr>
              <a:lnSpc>
                <a:spcPct val="100000"/>
              </a:lnSpc>
            </a:pPr>
            <a:r>
              <a:rPr lang="en-GB" dirty="0"/>
              <a:t>Google Fonts are free to use, and have more than 1000 fonts to choose from.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E324-9C23-4D35-A55A-50C2DFF7096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104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4D487-3AE2-38EA-C7E2-591C0E63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96" y="3647091"/>
            <a:ext cx="8940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697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 simplest way to add an icon to your HTML page, is with an icon library, such as Font Awesome.</a:t>
            </a:r>
          </a:p>
          <a:p>
            <a:pPr>
              <a:lnSpc>
                <a:spcPct val="150000"/>
              </a:lnSpc>
            </a:pPr>
            <a:r>
              <a:rPr lang="en-GB" dirty="0"/>
              <a:t>Add the name of the specified icon class to any inline HTML element (like &lt;</a:t>
            </a:r>
            <a:r>
              <a:rPr lang="en-GB" dirty="0" err="1"/>
              <a:t>i</a:t>
            </a:r>
            <a:r>
              <a:rPr lang="en-GB" dirty="0"/>
              <a:t>&gt; or &lt;span&gt;).</a:t>
            </a:r>
          </a:p>
          <a:p>
            <a:pPr>
              <a:lnSpc>
                <a:spcPct val="150000"/>
              </a:lnSpc>
            </a:pPr>
            <a:r>
              <a:rPr lang="en-GB" dirty="0"/>
              <a:t>All the icons in the icon libraries below, are scalable vectors that can be customized with CSS (size, </a:t>
            </a:r>
            <a:r>
              <a:rPr lang="en-GB" dirty="0" err="1"/>
              <a:t>color</a:t>
            </a:r>
            <a:r>
              <a:rPr lang="en-GB" dirty="0"/>
              <a:t>, shadow, etc.)</a:t>
            </a:r>
            <a:br>
              <a:rPr lang="en-GB" dirty="0"/>
            </a:br>
            <a:endParaRPr lang="en-GB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F821-506D-4311-AAA5-24AD5CD2619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998035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Font Awesome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31491"/>
          </a:xfrm>
        </p:spPr>
        <p:txBody>
          <a:bodyPr>
            <a:noAutofit/>
          </a:bodyPr>
          <a:lstStyle/>
          <a:p>
            <a:r>
              <a:rPr lang="en-GB" dirty="0">
                <a:effectLst/>
              </a:rPr>
              <a:t>To use the Font Awesome icons, go to </a:t>
            </a:r>
            <a:r>
              <a:rPr lang="en-GB" dirty="0">
                <a:effectLst/>
                <a:hlinkClick r:id="rId2"/>
              </a:rPr>
              <a:t>fontawesome.com</a:t>
            </a:r>
            <a:r>
              <a:rPr lang="en-GB" dirty="0">
                <a:effectLst/>
              </a:rPr>
              <a:t>, sign in, and get a code to add in the &lt;head&gt; section of your HTML page: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FCDC-C593-48E2-8FAD-592C20385FB4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106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269E2-14BB-580C-2E87-D227F219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826"/>
            <a:ext cx="108331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62466-33BD-D9DF-B1CE-C03A2D5B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34" y="3179326"/>
            <a:ext cx="7772400" cy="319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E2C21E-8A75-4FBF-1BEE-9400E91A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492" y="4405600"/>
            <a:ext cx="2686557" cy="7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8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r>
              <a:rPr lang="en-GB" dirty="0">
                <a:effectLst/>
              </a:rPr>
              <a:t>Links can be styled with any CSS property (e.g. </a:t>
            </a:r>
            <a:r>
              <a:rPr lang="en-GB" dirty="0" err="1">
                <a:effectLst/>
              </a:rPr>
              <a:t>color</a:t>
            </a:r>
            <a:r>
              <a:rPr lang="en-GB" dirty="0">
                <a:effectLst/>
              </a:rPr>
              <a:t>, font-family, background, etc.).</a:t>
            </a:r>
          </a:p>
          <a:p>
            <a:r>
              <a:rPr lang="en-GB" dirty="0"/>
              <a:t>In addition, links can be styled differently depending on what </a:t>
            </a:r>
            <a:r>
              <a:rPr lang="en-GB" b="1" dirty="0"/>
              <a:t>state</a:t>
            </a:r>
            <a:r>
              <a:rPr lang="en-GB" dirty="0"/>
              <a:t> they are in.</a:t>
            </a:r>
          </a:p>
          <a:p>
            <a:r>
              <a:rPr lang="en-GB" dirty="0">
                <a:effectLst/>
              </a:rPr>
              <a:t>The four links states are: </a:t>
            </a:r>
          </a:p>
          <a:p>
            <a:pPr lvl="1"/>
            <a:r>
              <a:rPr lang="en-GB" dirty="0" err="1">
                <a:solidFill>
                  <a:srgbClr val="FF0000"/>
                </a:solidFill>
                <a:effectLst/>
              </a:rPr>
              <a:t>a:link</a:t>
            </a:r>
            <a:r>
              <a:rPr lang="en-GB" dirty="0">
                <a:solidFill>
                  <a:srgbClr val="FF0000"/>
                </a:solidFill>
                <a:effectLst/>
              </a:rPr>
              <a:t> </a:t>
            </a:r>
            <a:r>
              <a:rPr lang="en-GB" dirty="0">
                <a:effectLst/>
              </a:rPr>
              <a:t>- a normal, unvisited link</a:t>
            </a:r>
          </a:p>
          <a:p>
            <a:pPr lvl="1"/>
            <a:r>
              <a:rPr lang="en-GB" dirty="0" err="1">
                <a:solidFill>
                  <a:srgbClr val="FF0000"/>
                </a:solidFill>
                <a:effectLst/>
              </a:rPr>
              <a:t>a:visited</a:t>
            </a:r>
            <a:r>
              <a:rPr lang="en-GB" dirty="0">
                <a:solidFill>
                  <a:srgbClr val="FF0000"/>
                </a:solidFill>
                <a:effectLst/>
              </a:rPr>
              <a:t> </a:t>
            </a:r>
            <a:r>
              <a:rPr lang="en-GB" dirty="0">
                <a:effectLst/>
              </a:rPr>
              <a:t>- a link the user has visited</a:t>
            </a:r>
          </a:p>
          <a:p>
            <a:pPr lvl="1"/>
            <a:r>
              <a:rPr lang="en-GB" dirty="0" err="1">
                <a:solidFill>
                  <a:srgbClr val="FF0000"/>
                </a:solidFill>
                <a:effectLst/>
              </a:rPr>
              <a:t>a:hover</a:t>
            </a:r>
            <a:r>
              <a:rPr lang="en-GB" dirty="0">
                <a:solidFill>
                  <a:srgbClr val="FF0000"/>
                </a:solidFill>
                <a:effectLst/>
              </a:rPr>
              <a:t> </a:t>
            </a:r>
            <a:r>
              <a:rPr lang="en-GB" dirty="0">
                <a:effectLst/>
              </a:rPr>
              <a:t>- a link when the user mouses over it</a:t>
            </a:r>
          </a:p>
          <a:p>
            <a:pPr lvl="1"/>
            <a:r>
              <a:rPr lang="en-GB" dirty="0" err="1">
                <a:solidFill>
                  <a:srgbClr val="FF0000"/>
                </a:solidFill>
                <a:effectLst/>
              </a:rPr>
              <a:t>a:active</a:t>
            </a:r>
            <a:r>
              <a:rPr lang="en-GB" dirty="0">
                <a:solidFill>
                  <a:srgbClr val="FF0000"/>
                </a:solidFill>
                <a:effectLst/>
              </a:rPr>
              <a:t> </a:t>
            </a:r>
            <a:r>
              <a:rPr lang="en-GB" dirty="0">
                <a:effectLst/>
              </a:rPr>
              <a:t>- a link the moment it is clicked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6DB5-3270-44CB-B913-C0A5FAF823DF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519813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Link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D899-AF4F-4DA7-B73A-A70DD3DDAA04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108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60EEB9-3749-7CD1-2D29-218E1448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340" y="1510314"/>
            <a:ext cx="5287991" cy="4972813"/>
          </a:xfrm>
        </p:spPr>
      </p:pic>
    </p:spTree>
    <p:extLst>
      <p:ext uri="{BB962C8B-B14F-4D97-AF65-F5344CB8AC3E}">
        <p14:creationId xmlns:p14="http://schemas.microsoft.com/office/powerpoint/2010/main" val="2957539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In HTML, there are two main types of lists: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unordered lists (&lt;</a:t>
            </a:r>
            <a:r>
              <a:rPr lang="en-GB" dirty="0" err="1"/>
              <a:t>ul</a:t>
            </a:r>
            <a:r>
              <a:rPr lang="en-GB" dirty="0"/>
              <a:t>&gt;) - the list items are marked with bullets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ordered lists (&lt;</a:t>
            </a:r>
            <a:r>
              <a:rPr lang="en-GB" dirty="0" err="1"/>
              <a:t>ol</a:t>
            </a:r>
            <a:r>
              <a:rPr lang="en-GB" dirty="0"/>
              <a:t>&gt;) - the list items are marked with numbers or letters</a:t>
            </a:r>
          </a:p>
          <a:p>
            <a:pPr>
              <a:lnSpc>
                <a:spcPct val="100000"/>
              </a:lnSpc>
            </a:pPr>
            <a:r>
              <a:rPr lang="en-GB" dirty="0"/>
              <a:t>The CSS list properties allow you to: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Set different list item markers for ordered lists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Set different list item markers for unordered lists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Set an image as the list item marker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Add background </a:t>
            </a:r>
            <a:r>
              <a:rPr lang="en-GB" dirty="0" err="1"/>
              <a:t>colors</a:t>
            </a:r>
            <a:r>
              <a:rPr lang="en-GB" dirty="0"/>
              <a:t> to lists and list items</a:t>
            </a:r>
            <a:br>
              <a:rPr lang="en-GB" dirty="0"/>
            </a:br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8E6F-7F36-4D7F-BE93-ADE2BC96765C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109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6350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Headings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15528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headings are defined with the &lt;h1&gt; to &lt;h6&gt; tags.</a:t>
            </a:r>
          </a:p>
          <a:p>
            <a:pPr>
              <a:lnSpc>
                <a:spcPct val="100000"/>
              </a:lnSpc>
            </a:pPr>
            <a:r>
              <a:rPr lang="en-GB" dirty="0"/>
              <a:t>&lt;h1&gt; defines the most important heading. &lt;h6&gt; defines the least important heading: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540D6-2724-EE10-9A25-771EA9E5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46" y="3440340"/>
            <a:ext cx="4904330" cy="2380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FC884-9910-FADC-827F-AD8FB9B3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97" y="3471329"/>
            <a:ext cx="2543876" cy="2318365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CAE729E-47DB-9D62-4457-55A94BE7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D5F28-9B5C-4900-8EE3-C22C4924E628}" type="datetime5">
              <a:rPr lang="en-US" smtClean="0"/>
              <a:t>13-Jan-24</a:t>
            </a:fld>
            <a:endParaRPr lang="en-BD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9862A9-F9D2-8C1C-8505-95E95D6B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54417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Different List Item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46"/>
            <a:ext cx="3702269" cy="46656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The list-style-type property specifies the type of list item marker.</a:t>
            </a:r>
          </a:p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The following example shows some of the available list item markers: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17883-450E-490D-B018-903CA4AFABE6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110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FA3AE-161C-0DF6-CAF0-196F5AF7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298" y="1690688"/>
            <a:ext cx="4318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7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6215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look of an HTML table can be greatly improved with CSS:</a:t>
            </a:r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DB9B-88FC-4ADD-A8F7-0ACF6397F45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111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F3198-3F6F-B6F3-B621-3C31908F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82" y="2312277"/>
            <a:ext cx="9408435" cy="39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40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Table 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535987"/>
          </a:xfrm>
        </p:spPr>
        <p:txBody>
          <a:bodyPr>
            <a:noAutofit/>
          </a:bodyPr>
          <a:lstStyle/>
          <a:p>
            <a:r>
              <a:rPr lang="en-GB" dirty="0"/>
              <a:t>To specify table borders in CSS, use the border property.</a:t>
            </a:r>
          </a:p>
          <a:p>
            <a:r>
              <a:rPr lang="en-GB" dirty="0"/>
              <a:t>The example below specifies a solid border for &lt;table&gt;, &lt;</a:t>
            </a:r>
            <a:r>
              <a:rPr lang="en-GB" dirty="0" err="1"/>
              <a:t>th</a:t>
            </a:r>
            <a:r>
              <a:rPr lang="en-GB" dirty="0"/>
              <a:t>&gt;, and &lt;td&gt; elements: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D53B-3734-41DA-9F70-09486C630353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112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6380A-0DCB-5AE5-A2C1-D68CE1AB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26675"/>
            <a:ext cx="3982776" cy="16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099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Table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5891"/>
          </a:xfrm>
        </p:spPr>
        <p:txBody>
          <a:bodyPr>
            <a:noAutofit/>
          </a:bodyPr>
          <a:lstStyle/>
          <a:p>
            <a:r>
              <a:rPr lang="en-GB" dirty="0"/>
              <a:t>The width and height of a table are defined by the width and height properties.</a:t>
            </a:r>
          </a:p>
          <a:p>
            <a:r>
              <a:rPr lang="en-GB" dirty="0"/>
              <a:t>The example below sets the width of the table to 100%, and the height of the &lt;</a:t>
            </a:r>
            <a:r>
              <a:rPr lang="en-GB" dirty="0" err="1"/>
              <a:t>th</a:t>
            </a:r>
            <a:r>
              <a:rPr lang="en-GB" dirty="0"/>
              <a:t>&gt; elements to 70px: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5641-B7D5-44F2-80A8-D89B8B4ADEA9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113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3CA92-B365-A9E4-ADFB-298CBD80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25" y="3429000"/>
            <a:ext cx="3168650" cy="31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81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Table Alignment : Horizontal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828760"/>
          </a:xfrm>
        </p:spPr>
        <p:txBody>
          <a:bodyPr>
            <a:noAutofit/>
          </a:bodyPr>
          <a:lstStyle/>
          <a:p>
            <a:r>
              <a:rPr lang="en-GB" dirty="0"/>
              <a:t>The text-align property sets the horizontal alignment (like left, right, or </a:t>
            </a:r>
            <a:r>
              <a:rPr lang="en-GB" dirty="0" err="1"/>
              <a:t>center</a:t>
            </a:r>
            <a:r>
              <a:rPr lang="en-GB" dirty="0"/>
              <a:t>) of the content in &lt;</a:t>
            </a:r>
            <a:r>
              <a:rPr lang="en-GB" dirty="0" err="1"/>
              <a:t>th</a:t>
            </a:r>
            <a:r>
              <a:rPr lang="en-GB" dirty="0"/>
              <a:t>&gt; or &lt;td&gt;.</a:t>
            </a:r>
          </a:p>
          <a:p>
            <a:r>
              <a:rPr lang="en-GB" dirty="0"/>
              <a:t>By default, the content of &lt;</a:t>
            </a:r>
            <a:r>
              <a:rPr lang="en-GB" dirty="0" err="1"/>
              <a:t>th</a:t>
            </a:r>
            <a:r>
              <a:rPr lang="en-GB" dirty="0"/>
              <a:t>&gt; elements are </a:t>
            </a:r>
            <a:r>
              <a:rPr lang="en-GB" dirty="0" err="1"/>
              <a:t>center</a:t>
            </a:r>
            <a:r>
              <a:rPr lang="en-GB" dirty="0"/>
              <a:t>-aligned and the content of &lt;td&gt; elements are left-aligned.</a:t>
            </a:r>
          </a:p>
          <a:p>
            <a:r>
              <a:rPr lang="en-GB" dirty="0"/>
              <a:t>To </a:t>
            </a:r>
            <a:r>
              <a:rPr lang="en-GB" dirty="0" err="1"/>
              <a:t>center</a:t>
            </a:r>
            <a:r>
              <a:rPr lang="en-GB" dirty="0"/>
              <a:t>-align the content of  &lt;td&gt; elements as well, use text-align: </a:t>
            </a:r>
            <a:r>
              <a:rPr lang="en-GB" dirty="0" err="1"/>
              <a:t>center</a:t>
            </a:r>
            <a:r>
              <a:rPr lang="en-GB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E0C04-699B-4344-9BF2-3E3CA7AB9F5D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114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CEDE2-7663-37D3-5DD0-0FB609D0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46" y="4548899"/>
            <a:ext cx="2654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535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Table Alignment : Vertical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828760"/>
          </a:xfrm>
        </p:spPr>
        <p:txBody>
          <a:bodyPr>
            <a:noAutofit/>
          </a:bodyPr>
          <a:lstStyle/>
          <a:p>
            <a:r>
              <a:rPr lang="en-GB" dirty="0"/>
              <a:t>The vertical-align property sets the vertical alignment (like top, bottom, or middle) of the content in &lt;</a:t>
            </a:r>
            <a:r>
              <a:rPr lang="en-GB" dirty="0" err="1"/>
              <a:t>th</a:t>
            </a:r>
            <a:r>
              <a:rPr lang="en-GB" dirty="0"/>
              <a:t>&gt; or &lt;td&gt;.</a:t>
            </a:r>
          </a:p>
          <a:p>
            <a:r>
              <a:rPr lang="en-GB" dirty="0"/>
              <a:t>By default, the vertical alignment of the content in a table is middle (for both &lt;</a:t>
            </a:r>
            <a:r>
              <a:rPr lang="en-GB" dirty="0" err="1"/>
              <a:t>th</a:t>
            </a:r>
            <a:r>
              <a:rPr lang="en-GB" dirty="0"/>
              <a:t>&gt; and &lt;td&gt; elements).</a:t>
            </a:r>
          </a:p>
          <a:p>
            <a:r>
              <a:rPr lang="en-GB" dirty="0"/>
              <a:t>The following example sets the vertical text alignment to bottom for &lt;td&gt; elements: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66EB-2E26-4BFD-9D0E-5D3BDE3328AE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115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A1B0D-E4D9-BFB7-9330-6FF10B02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4564501"/>
            <a:ext cx="3136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8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Table Style : Table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31491"/>
          </a:xfrm>
        </p:spPr>
        <p:txBody>
          <a:bodyPr>
            <a:noAutofit/>
          </a:bodyPr>
          <a:lstStyle/>
          <a:p>
            <a:r>
              <a:rPr lang="en-GB" dirty="0"/>
              <a:t>To control the space between the border and the content in a table, use the padding property on &lt;td&gt; and &lt;</a:t>
            </a:r>
            <a:r>
              <a:rPr lang="en-GB" dirty="0" err="1"/>
              <a:t>th</a:t>
            </a:r>
            <a:r>
              <a:rPr lang="en-GB" dirty="0"/>
              <a:t>&gt; elements: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50CF-6A56-44AB-AE24-852164A214F9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116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D111C-0190-57B6-E967-85A2D4C7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55" y="3177511"/>
            <a:ext cx="3595194" cy="1719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9163D-B44D-34B5-F7CE-3C711CAA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68" y="2722180"/>
            <a:ext cx="6899946" cy="27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24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Table Style : Horizontal Dividers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31491"/>
          </a:xfrm>
        </p:spPr>
        <p:txBody>
          <a:bodyPr>
            <a:noAutofit/>
          </a:bodyPr>
          <a:lstStyle/>
          <a:p>
            <a:r>
              <a:rPr lang="en-GB" dirty="0">
                <a:effectLst/>
              </a:rPr>
              <a:t>Add the border-bottom property to &lt;</a:t>
            </a:r>
            <a:r>
              <a:rPr lang="en-GB" dirty="0" err="1">
                <a:effectLst/>
              </a:rPr>
              <a:t>th</a:t>
            </a:r>
            <a:r>
              <a:rPr lang="en-GB" dirty="0">
                <a:effectLst/>
              </a:rPr>
              <a:t>&gt; and &lt;td&gt; for horizontal dividers: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826A-3C24-45CF-98CB-6589EE492E7E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117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A6A73-0088-DE8C-1BF8-C4FC3EB6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4" y="3429000"/>
            <a:ext cx="3835400" cy="99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997BA-05C7-A0C5-138C-21285ED0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34" y="2722179"/>
            <a:ext cx="7220607" cy="26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808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Table Style : Hoverable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31491"/>
          </a:xfrm>
        </p:spPr>
        <p:txBody>
          <a:bodyPr>
            <a:noAutofit/>
          </a:bodyPr>
          <a:lstStyle/>
          <a:p>
            <a:r>
              <a:rPr lang="en-GB" dirty="0"/>
              <a:t>Use the :hover selector on &lt;tr&gt; to highlight table rows on mouse over:</a:t>
            </a:r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5328-861B-4DB8-8977-6F2F11838D39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118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FD175-D8E8-0DEC-85AD-FA99636A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2" y="3784636"/>
            <a:ext cx="3462673" cy="252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A9B572-FA73-B164-D447-90C7F60F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35" y="2469583"/>
            <a:ext cx="7367692" cy="3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496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Table Style : Stripped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31491"/>
          </a:xfrm>
        </p:spPr>
        <p:txBody>
          <a:bodyPr>
            <a:noAutofit/>
          </a:bodyPr>
          <a:lstStyle/>
          <a:p>
            <a:r>
              <a:rPr lang="en-GB" dirty="0"/>
              <a:t>For zebra-striped tables, use the nth-child() selector and add a background-</a:t>
            </a:r>
            <a:r>
              <a:rPr lang="en-GB" dirty="0" err="1"/>
              <a:t>color</a:t>
            </a:r>
            <a:r>
              <a:rPr lang="en-GB" dirty="0"/>
              <a:t> to all even (or odd) table rows:</a:t>
            </a:r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92D4-2EF7-41D5-878A-E595A2C117E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119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CBF83-6734-222D-C10F-52AFC9F3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5" y="3757668"/>
            <a:ext cx="3986048" cy="279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C86B4-3336-08FE-9E63-A685E568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93" y="2712928"/>
            <a:ext cx="7220607" cy="32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Text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9867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HTML contains several elements for defining text with a special meaning.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CAE729E-47DB-9D62-4457-55A94BE7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CAF7-0846-4185-8150-DD2342D7D04F}" type="datetime5">
              <a:rPr lang="en-US" smtClean="0"/>
              <a:t>13-Jan-24</a:t>
            </a:fld>
            <a:endParaRPr lang="en-BD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9862A9-F9D2-8C1C-8505-95E95D6B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6C72-C6BF-119F-ECB3-E287FF1D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874282"/>
            <a:ext cx="7937500" cy="288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00044-4597-9264-7D8F-39AAF462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060334"/>
            <a:ext cx="3350985" cy="2082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D5828-7CB2-9A56-8EFA-CE8B69B8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542" y="47311"/>
            <a:ext cx="2164458" cy="17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978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CSS Layout - The z-index 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564117" cy="4665663"/>
          </a:xfrm>
        </p:spPr>
        <p:txBody>
          <a:bodyPr>
            <a:noAutofit/>
          </a:bodyPr>
          <a:lstStyle/>
          <a:p>
            <a:r>
              <a:rPr lang="en-GB" dirty="0"/>
              <a:t>When elements are positioned, they can overlap other elements.</a:t>
            </a:r>
          </a:p>
          <a:p>
            <a:r>
              <a:rPr lang="en-GB" dirty="0"/>
              <a:t>The z-index property specifies the stack order of an element (which element should be placed in front of, or behind, the others).</a:t>
            </a:r>
          </a:p>
          <a:p>
            <a:r>
              <a:rPr lang="en-GB" dirty="0"/>
              <a:t>An element can have a positive or negative stack order:</a:t>
            </a:r>
            <a:br>
              <a:rPr lang="en-GB" dirty="0"/>
            </a:br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EBB33-7032-427B-9CF6-C74042340D40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120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8851A-602B-ABAD-5E45-FAE84079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9958"/>
            <a:ext cx="6048900" cy="2019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46B43-A5D2-400D-83F6-3EFA7F6F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108" y="3828578"/>
            <a:ext cx="3614683" cy="23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7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CSS Layout –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90057"/>
          </a:xfrm>
        </p:spPr>
        <p:txBody>
          <a:bodyPr>
            <a:noAutofit/>
          </a:bodyPr>
          <a:lstStyle/>
          <a:p>
            <a:r>
              <a:rPr lang="en-GB" dirty="0"/>
              <a:t>The CSS float property specifies how an element should float.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E0BC-D6C6-4E1A-A854-10D25110BD8D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121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FF8B-0840-3820-209B-512380CD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29351"/>
            <a:ext cx="10149407" cy="891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4D2B8-BAAC-275D-B81D-B6298BE70FEA}"/>
              </a:ext>
            </a:extLst>
          </p:cNvPr>
          <p:cNvSpPr txBox="1"/>
          <p:nvPr/>
        </p:nvSpPr>
        <p:spPr>
          <a:xfrm>
            <a:off x="838199" y="3597652"/>
            <a:ext cx="99874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solidFill>
                  <a:schemeClr val="accent1">
                    <a:lumMod val="75000"/>
                  </a:schemeClr>
                </a:solidFill>
              </a:rPr>
              <a:t>Float Property: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L</a:t>
            </a:r>
            <a:r>
              <a:rPr lang="en-BD" sz="2000" dirty="0"/>
              <a:t>eft - </a:t>
            </a:r>
            <a:r>
              <a:rPr lang="en-GB" sz="2000" dirty="0"/>
              <a:t>The element floats to the left of its container.</a:t>
            </a:r>
            <a:endParaRPr lang="en-BD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R</a:t>
            </a:r>
            <a:r>
              <a:rPr lang="en-BD" sz="2000" dirty="0"/>
              <a:t>ight - </a:t>
            </a:r>
            <a:r>
              <a:rPr lang="en-GB" sz="2000" dirty="0"/>
              <a:t>The element floats to the right of its container.</a:t>
            </a:r>
            <a:endParaRPr lang="en-BD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</a:t>
            </a:r>
            <a:r>
              <a:rPr lang="en-BD" sz="2000" dirty="0"/>
              <a:t>one - </a:t>
            </a:r>
            <a:r>
              <a:rPr lang="en-GB" sz="2000" dirty="0"/>
              <a:t>The element does not float (will be displayed just where it occurs in the text).</a:t>
            </a:r>
            <a:endParaRPr lang="en-BD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</a:t>
            </a:r>
            <a:r>
              <a:rPr lang="en-BD" sz="2000" dirty="0"/>
              <a:t>nherit - </a:t>
            </a:r>
            <a:r>
              <a:rPr lang="en-GB" sz="2000" dirty="0"/>
              <a:t>The element inherits the float value of its parent.</a:t>
            </a:r>
            <a:endParaRPr lang="en-BD" sz="2000" dirty="0"/>
          </a:p>
        </p:txBody>
      </p:sp>
    </p:spTree>
    <p:extLst>
      <p:ext uri="{BB962C8B-B14F-4D97-AF65-F5344CB8AC3E}">
        <p14:creationId xmlns:p14="http://schemas.microsoft.com/office/powerpoint/2010/main" val="36441538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Example – float: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99960"/>
          </a:xfrm>
        </p:spPr>
        <p:txBody>
          <a:bodyPr>
            <a:noAutofit/>
          </a:bodyPr>
          <a:lstStyle/>
          <a:p>
            <a:r>
              <a:rPr lang="en-GB" dirty="0"/>
              <a:t>The following example specifies that an image should float to the </a:t>
            </a:r>
            <a:r>
              <a:rPr lang="en-GB" b="1" dirty="0"/>
              <a:t>right</a:t>
            </a:r>
            <a:r>
              <a:rPr lang="en-GB" dirty="0"/>
              <a:t> in a text: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7631-15BB-4FB0-8785-443A4F97C81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122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721A5-15A1-0890-786A-267D8E9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5" y="2576497"/>
            <a:ext cx="10099255" cy="2532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B284B-A957-5AB6-232E-828758B0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4" y="5167311"/>
            <a:ext cx="2353131" cy="11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078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Example – float: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99960"/>
          </a:xfrm>
        </p:spPr>
        <p:txBody>
          <a:bodyPr>
            <a:noAutofit/>
          </a:bodyPr>
          <a:lstStyle/>
          <a:p>
            <a:r>
              <a:rPr lang="en-GB" dirty="0"/>
              <a:t>The following example specifies that an image should float to the </a:t>
            </a:r>
            <a:r>
              <a:rPr lang="en-GB" b="1" dirty="0"/>
              <a:t>left</a:t>
            </a:r>
            <a:r>
              <a:rPr lang="en-GB" dirty="0"/>
              <a:t> in a text: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EE3FC-9ABA-4CC3-B893-DAFBEFB856F8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123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A5B07-CA68-281C-DCB6-D9199AE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4" y="2672255"/>
            <a:ext cx="9983642" cy="2433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D0CF4-E2EA-E531-B6F8-6C94EDF3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4" y="5106026"/>
            <a:ext cx="2483283" cy="12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812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CSS Opacity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2"/>
          </a:xfrm>
        </p:spPr>
        <p:txBody>
          <a:bodyPr>
            <a:noAutofit/>
          </a:bodyPr>
          <a:lstStyle/>
          <a:p>
            <a:r>
              <a:rPr lang="en-GB" dirty="0"/>
              <a:t>The opacity property specifies the opacity/transparency of an element.</a:t>
            </a:r>
          </a:p>
          <a:p>
            <a:r>
              <a:rPr lang="en-GB" dirty="0"/>
              <a:t>The opacity property can take a value from 0.0 - 1.0. The lower value, the more transparent: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E435-CEC9-4CEF-8F20-EA478D7077E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124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B9A92-4BEF-9C46-7138-365CB89C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14" y="3580623"/>
            <a:ext cx="9028386" cy="262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49A41-000A-0CE8-4D0C-226148B3C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"/>
          <a:stretch/>
        </p:blipFill>
        <p:spPr>
          <a:xfrm>
            <a:off x="838200" y="4151585"/>
            <a:ext cx="2335568" cy="11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04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CSS Navigation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39878"/>
          </a:xfrm>
        </p:spPr>
        <p:txBody>
          <a:bodyPr>
            <a:noAutofit/>
          </a:bodyPr>
          <a:lstStyle/>
          <a:p>
            <a:r>
              <a:rPr lang="en-GB" dirty="0"/>
              <a:t>A navigation bar needs standard HTML as a base.</a:t>
            </a:r>
          </a:p>
          <a:p>
            <a:r>
              <a:rPr lang="en-GB" dirty="0"/>
              <a:t>In our examples we will build the navigation bar from a standard HTML list.</a:t>
            </a:r>
          </a:p>
          <a:p>
            <a:r>
              <a:rPr lang="en-GB" dirty="0"/>
              <a:t>A navigation bar is basically a list of links, so using the &lt;</a:t>
            </a:r>
            <a:r>
              <a:rPr lang="en-GB" dirty="0" err="1"/>
              <a:t>ul</a:t>
            </a:r>
            <a:r>
              <a:rPr lang="en-GB" dirty="0"/>
              <a:t>&gt; and &lt;li&gt; elements makes perfect sense: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6EA6-CFC7-4482-A7EF-F468CE60C01F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125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D8C57-1419-E6AE-9460-A0CD0581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69" y="4130566"/>
            <a:ext cx="7591357" cy="1788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D5446-1576-DD72-AD61-0C7AD8C8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6" y="4563145"/>
            <a:ext cx="3677923" cy="12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339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CSS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0F09-0BC5-4720-B413-0593412D8AD1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126</a:t>
            </a:fld>
            <a:endParaRPr lang="en-B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285DD-2236-9882-BF0D-35FEAD3D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1456339"/>
            <a:ext cx="2133600" cy="148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AE2F1A-270F-9706-A242-778D742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100" y="3417394"/>
            <a:ext cx="2044700" cy="246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D610FB-AF2F-48E4-CED0-D3C03AB18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39" y="1456339"/>
            <a:ext cx="4228195" cy="4424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F6C5E9-FBA3-15E7-217B-0F5F1EC0E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41300"/>
            <a:ext cx="3737273" cy="51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57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13BE-CA40-040E-FE60-D0ECC211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9B17-4697-BDE0-2F84-AD192AC3F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https://www.w3schools.com/</a:t>
            </a:r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5A51-312D-B617-61D0-D2ABC95A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872-D108-47F5-926C-3893675BBDDC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E703C-19F3-35F6-08D7-F55CF449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175013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13BE-CA40-040E-FE60-D0ECC211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BD" dirty="0">
                <a:solidFill>
                  <a:schemeClr val="accent1">
                    <a:lumMod val="75000"/>
                  </a:schemeClr>
                </a:solidFill>
              </a:rPr>
              <a:t>Thank You!!!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5A51-312D-B617-61D0-D2ABC95A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D836-810F-444B-AB1F-E79F79B8377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E703C-19F3-35F6-08D7-F55CF449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128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6295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Paragraphs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8452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paragraphs are defined with the &lt;p&gt; tag: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2253-A860-6860-CA47-1639D4CA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77" y="2732767"/>
            <a:ext cx="4886779" cy="2790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723C2-B133-5153-54B6-35CE9AA4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61" y="3046185"/>
            <a:ext cx="4582639" cy="1863271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EAEA1C-644A-A652-5F7F-FC784362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DB96-7B9B-4F05-8DD1-FCFF21DB6883}" type="datetime5">
              <a:rPr lang="en-US" smtClean="0"/>
              <a:t>13-Jan-24</a:t>
            </a:fld>
            <a:endParaRPr lang="en-B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C388B1-AFC3-B63E-D177-19E21DBE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6203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Empty HTML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18632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elements with no content are called empty elements.</a:t>
            </a:r>
          </a:p>
          <a:p>
            <a:pPr>
              <a:lnSpc>
                <a:spcPct val="100000"/>
              </a:lnSpc>
            </a:pPr>
            <a:r>
              <a:rPr lang="en-GB" dirty="0"/>
              <a:t>The &lt;</a:t>
            </a:r>
            <a:r>
              <a:rPr lang="en-GB" dirty="0" err="1"/>
              <a:t>br</a:t>
            </a:r>
            <a:r>
              <a:rPr lang="en-GB" dirty="0"/>
              <a:t>&gt; tag defines a line break, and is an empty element without a closing tag: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4C840-A894-BE46-10C3-231F4941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3750808"/>
            <a:ext cx="59690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BDFEC-F8F9-9EF8-498C-056FB5940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49" y="3851501"/>
            <a:ext cx="4341065" cy="14541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9A850A5-D7E1-FE64-4A8B-B5B1D3BE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3D94-A7D7-41FF-B021-9165566CB526}" type="datetime5">
              <a:rPr lang="en-US" smtClean="0"/>
              <a:t>13-Jan-24</a:t>
            </a:fld>
            <a:endParaRPr lang="en-B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4AC94C-8715-D27B-2B91-35C3D0E0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9200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110"/>
            <a:ext cx="10515600" cy="25760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links are defined with the &lt;a&gt; tag:</a:t>
            </a:r>
          </a:p>
          <a:p>
            <a:pPr>
              <a:lnSpc>
                <a:spcPct val="100000"/>
              </a:lnSpc>
            </a:pPr>
            <a:r>
              <a:rPr lang="en-GB" dirty="0"/>
              <a:t>The link's destination is specified in the </a:t>
            </a:r>
            <a:r>
              <a:rPr lang="en-GB" dirty="0" err="1"/>
              <a:t>href</a:t>
            </a:r>
            <a:r>
              <a:rPr lang="en-GB" dirty="0"/>
              <a:t> attribute. </a:t>
            </a:r>
          </a:p>
          <a:p>
            <a:pPr>
              <a:lnSpc>
                <a:spcPct val="100000"/>
              </a:lnSpc>
            </a:pPr>
            <a:r>
              <a:rPr lang="en-GB" dirty="0"/>
              <a:t>Attributes are used to provide additional information about HTML elements.</a:t>
            </a:r>
          </a:p>
          <a:p>
            <a:pPr>
              <a:lnSpc>
                <a:spcPct val="100000"/>
              </a:lnSpc>
            </a:pPr>
            <a:r>
              <a:rPr lang="en-GB" dirty="0"/>
              <a:t>You will learn more about attributes later.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A697B-A585-432B-3CDF-B36DF4D10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7" y="4246312"/>
            <a:ext cx="5123543" cy="2131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1065B-3B04-BEB2-5072-48ECDAF1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543540"/>
            <a:ext cx="3352800" cy="15367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10F9B09-DE60-445C-7148-FFFEE677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818E5-E02B-416A-89CF-D4246A106AEA}" type="datetime5">
              <a:rPr lang="en-US" smtClean="0"/>
              <a:t>13-Jan-24</a:t>
            </a:fld>
            <a:endParaRPr lang="en-B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CF9263E-66C8-4046-D2B6-9F60162F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7988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1433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images are defined with the &lt;</a:t>
            </a:r>
            <a:r>
              <a:rPr lang="en-GB" dirty="0" err="1"/>
              <a:t>img</a:t>
            </a:r>
            <a:r>
              <a:rPr lang="en-GB" dirty="0"/>
              <a:t>&gt; tag.</a:t>
            </a:r>
          </a:p>
          <a:p>
            <a:pPr>
              <a:lnSpc>
                <a:spcPct val="100000"/>
              </a:lnSpc>
            </a:pPr>
            <a:r>
              <a:rPr lang="en-GB" dirty="0"/>
              <a:t>The source file (</a:t>
            </a:r>
            <a:r>
              <a:rPr lang="en-GB" dirty="0" err="1"/>
              <a:t>src</a:t>
            </a:r>
            <a:r>
              <a:rPr lang="en-GB" dirty="0"/>
              <a:t>), alternative text (alt), width, and height are provided as attributes: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EA4B6-15B9-1C43-8138-75A291B1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31" y="3635830"/>
            <a:ext cx="6348665" cy="2122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C1099-84AB-78FC-471C-AF9A00A9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237" y="3429000"/>
            <a:ext cx="3425325" cy="239440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F84C589-1A39-F772-903B-B3938D44C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5585-07B6-440F-BC0D-457383CB9CA8}" type="datetime5">
              <a:rPr lang="en-US" smtClean="0"/>
              <a:t>13-Jan-24</a:t>
            </a:fld>
            <a:endParaRPr lang="en-BD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4512A5-D9F7-78AF-C8C1-60133126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7993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660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HTML attributes provide additional information about HTML elements.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838200" y="2649085"/>
            <a:ext cx="10515600" cy="1639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All HTML elements can have </a:t>
            </a:r>
            <a:r>
              <a:rPr lang="en-GB" b="1" dirty="0"/>
              <a:t>attributes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Attributes are always specified in </a:t>
            </a:r>
            <a:r>
              <a:rPr lang="en-GB" b="1" dirty="0"/>
              <a:t>the start tag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Attributes usually come in name/value pairs like: </a:t>
            </a:r>
            <a:r>
              <a:rPr lang="en-GB" b="1" dirty="0"/>
              <a:t>name="value"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3FA35-00F4-F443-31B7-574A2ABF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5E49-B757-4E5F-BF64-15FC389B547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EA839-914C-36F8-817A-0DDF55CD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137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400"/>
            <a:ext cx="10515600" cy="1041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The &lt;a&gt; tag defines a hyperlink. The </a:t>
            </a:r>
            <a:r>
              <a:rPr lang="en-GB" dirty="0" err="1"/>
              <a:t>href</a:t>
            </a:r>
            <a:r>
              <a:rPr lang="en-GB" dirty="0"/>
              <a:t> attribute specifies the URL of the page the link goes to: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1807028" y="3973285"/>
            <a:ext cx="10515600" cy="238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&lt;a </a:t>
            </a:r>
            <a:r>
              <a:rPr lang="en-GB" dirty="0" err="1"/>
              <a:t>href</a:t>
            </a:r>
            <a:r>
              <a:rPr lang="en-GB" dirty="0"/>
              <a:t>="https://</a:t>
            </a:r>
            <a:r>
              <a:rPr lang="en-GB" dirty="0" err="1"/>
              <a:t>www.google.com</a:t>
            </a:r>
            <a:r>
              <a:rPr lang="en-GB" dirty="0"/>
              <a:t>"&gt;Visit Google&lt;/a&gt;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0E5F5-4726-755A-BE58-FE2581A3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6493-46D6-486C-A6F1-466073CB939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9153B-E768-1ABC-817B-53AB9C5D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1843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src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400"/>
            <a:ext cx="10515600" cy="1041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The &lt;</a:t>
            </a:r>
            <a:r>
              <a:rPr lang="en-GB" dirty="0" err="1"/>
              <a:t>img</a:t>
            </a:r>
            <a:r>
              <a:rPr lang="en-GB" dirty="0"/>
              <a:t>&gt; tag is used to embed an image in an HTML page. The </a:t>
            </a:r>
            <a:r>
              <a:rPr lang="en-GB" dirty="0" err="1"/>
              <a:t>src</a:t>
            </a:r>
            <a:r>
              <a:rPr lang="en-GB" dirty="0"/>
              <a:t> attribute specifies the path to the image to be displayed: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3385456" y="3726541"/>
            <a:ext cx="10515600" cy="238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&lt;</a:t>
            </a:r>
            <a:r>
              <a:rPr lang="en-GB" dirty="0" err="1"/>
              <a:t>img</a:t>
            </a:r>
            <a:r>
              <a:rPr lang="en-GB" dirty="0"/>
              <a:t> 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img_boy.jpg</a:t>
            </a:r>
            <a:r>
              <a:rPr lang="en-GB" dirty="0"/>
              <a:t>"&gt;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8DC5-7FDD-519C-C874-6A474FA8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3632-6AC9-4978-9884-F33E42BF4CB3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0B3F6-1833-B033-CB99-77E70239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19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2402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HTML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396"/>
            <a:ext cx="10515600" cy="3279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is the </a:t>
            </a:r>
            <a:r>
              <a:rPr lang="en-GB" dirty="0">
                <a:solidFill>
                  <a:srgbClr val="FF0000"/>
                </a:solidFill>
              </a:rPr>
              <a:t>standard markup language </a:t>
            </a:r>
            <a:r>
              <a:rPr lang="en-GB" dirty="0"/>
              <a:t>for creating Web pages.</a:t>
            </a:r>
          </a:p>
          <a:p>
            <a:pPr>
              <a:lnSpc>
                <a:spcPct val="100000"/>
              </a:lnSpc>
            </a:pPr>
            <a:r>
              <a:rPr lang="en-GB" dirty="0"/>
              <a:t>HTML stands for </a:t>
            </a:r>
            <a:r>
              <a:rPr lang="en-GB" dirty="0">
                <a:solidFill>
                  <a:srgbClr val="FF0000"/>
                </a:solidFill>
              </a:rPr>
              <a:t>Hyper Text Markup Language</a:t>
            </a:r>
            <a:r>
              <a:rPr lang="en-GB" dirty="0"/>
              <a:t>.</a:t>
            </a:r>
          </a:p>
          <a:p>
            <a:pPr>
              <a:lnSpc>
                <a:spcPct val="100000"/>
              </a:lnSpc>
            </a:pPr>
            <a:r>
              <a:rPr lang="en-GB" dirty="0"/>
              <a:t>HTML describes the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of a Web page.</a:t>
            </a:r>
          </a:p>
          <a:p>
            <a:pPr>
              <a:lnSpc>
                <a:spcPct val="100000"/>
              </a:lnSpc>
            </a:pPr>
            <a:r>
              <a:rPr lang="en-GB" dirty="0"/>
              <a:t>HTML consists of a series of elements.</a:t>
            </a:r>
          </a:p>
          <a:p>
            <a:pPr>
              <a:lnSpc>
                <a:spcPct val="100000"/>
              </a:lnSpc>
            </a:pPr>
            <a:r>
              <a:rPr lang="en-GB" dirty="0"/>
              <a:t>HTML elements tell the browser </a:t>
            </a:r>
            <a:r>
              <a:rPr lang="en-GB" dirty="0">
                <a:solidFill>
                  <a:srgbClr val="FF0000"/>
                </a:solidFill>
              </a:rPr>
              <a:t>how</a:t>
            </a:r>
            <a:r>
              <a:rPr lang="en-GB" dirty="0"/>
              <a:t> to display the content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92A9-73A0-4A96-B79A-3D71B0708AC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0087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width and height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400"/>
            <a:ext cx="10515600" cy="1041173"/>
          </a:xfrm>
        </p:spPr>
        <p:txBody>
          <a:bodyPr>
            <a:noAutofit/>
          </a:bodyPr>
          <a:lstStyle/>
          <a:p>
            <a:r>
              <a:rPr lang="en-GB" dirty="0">
                <a:effectLst/>
              </a:rPr>
              <a:t>The &lt;</a:t>
            </a:r>
            <a:r>
              <a:rPr lang="en-GB" dirty="0" err="1">
                <a:effectLst/>
              </a:rPr>
              <a:t>img</a:t>
            </a:r>
            <a:r>
              <a:rPr lang="en-GB" dirty="0">
                <a:effectLst/>
              </a:rPr>
              <a:t>&gt; tag should also contain the width and height attributes, which specifies the width and height of the image (in pixels):</a:t>
            </a:r>
          </a:p>
          <a:p>
            <a:pPr marL="0" indent="0">
              <a:buNone/>
            </a:pPr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1676400" y="3719285"/>
            <a:ext cx="10515600" cy="238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&lt;</a:t>
            </a:r>
            <a:r>
              <a:rPr lang="en-GB" dirty="0" err="1"/>
              <a:t>img</a:t>
            </a:r>
            <a:r>
              <a:rPr lang="en-GB" dirty="0"/>
              <a:t> 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img_boy.jpg</a:t>
            </a:r>
            <a:r>
              <a:rPr lang="en-GB" dirty="0"/>
              <a:t>" width="500" height="600"&gt;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CCC2D-A813-E793-3B51-CB1717B5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2111-80B4-418D-83C6-E28E6E82A0F5}" type="datetime5">
              <a:rPr lang="en-US" smtClean="0"/>
              <a:t>13-Jan-24</a:t>
            </a:fld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1F3F0-93FD-EF85-E31C-EB994508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52398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alt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400"/>
            <a:ext cx="10515600" cy="19086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required alt attribute for the &lt;</a:t>
            </a:r>
            <a:r>
              <a:rPr lang="en-GB" dirty="0" err="1"/>
              <a:t>img</a:t>
            </a:r>
            <a:r>
              <a:rPr lang="en-GB" dirty="0"/>
              <a:t>&gt; tag specifies an alternate text for an image, if the image for some reason cannot be displayed. This can be due to slow connection, or an error in the </a:t>
            </a:r>
            <a:r>
              <a:rPr lang="en-GB" dirty="0" err="1"/>
              <a:t>src</a:t>
            </a:r>
            <a:r>
              <a:rPr lang="en-GB" dirty="0"/>
              <a:t> attribute, or if the user uses a screen reader.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1676400" y="4477885"/>
            <a:ext cx="10515600" cy="238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&lt;</a:t>
            </a:r>
            <a:r>
              <a:rPr lang="en-GB" dirty="0" err="1"/>
              <a:t>img</a:t>
            </a:r>
            <a:r>
              <a:rPr lang="en-GB" dirty="0"/>
              <a:t> 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img_boy.jpg</a:t>
            </a:r>
            <a:r>
              <a:rPr lang="en-GB" dirty="0"/>
              <a:t>" alt=”Boy with a jacket"&gt;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5A544-89F0-301A-ED0D-D6018EE1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D6C3-4373-4E76-B0B9-6772CF33F60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6EC2-3DB1-6037-9F9C-8DA73B83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8140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style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400"/>
            <a:ext cx="10515600" cy="1113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 style attribute is used to add styles to an element, such as </a:t>
            </a:r>
            <a:r>
              <a:rPr lang="en-GB" dirty="0" err="1"/>
              <a:t>color</a:t>
            </a:r>
            <a:r>
              <a:rPr lang="en-GB" dirty="0"/>
              <a:t>, font, size, and more.</a:t>
            </a:r>
            <a:endParaRPr lang="en-GB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1981200" y="3559630"/>
            <a:ext cx="10515600" cy="238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&lt;</a:t>
            </a:r>
            <a:r>
              <a:rPr lang="en-GB" i="1" dirty="0" err="1"/>
              <a:t>tagname</a:t>
            </a:r>
            <a:r>
              <a:rPr lang="en-GB" dirty="0"/>
              <a:t> style="</a:t>
            </a:r>
            <a:r>
              <a:rPr lang="en-GB" i="1" dirty="0" err="1"/>
              <a:t>property</a:t>
            </a:r>
            <a:r>
              <a:rPr lang="en-GB" dirty="0" err="1"/>
              <a:t>:</a:t>
            </a:r>
            <a:r>
              <a:rPr lang="en-GB" i="1" dirty="0" err="1"/>
              <a:t>value</a:t>
            </a:r>
            <a:r>
              <a:rPr lang="en-GB" i="1" dirty="0"/>
              <a:t>;</a:t>
            </a:r>
            <a:r>
              <a:rPr lang="en-GB" dirty="0"/>
              <a:t>"&gt;</a:t>
            </a:r>
          </a:p>
          <a:p>
            <a:pPr lvl="1"/>
            <a:r>
              <a:rPr lang="en-GB" dirty="0">
                <a:solidFill>
                  <a:srgbClr val="FF0000"/>
                </a:solidFill>
                <a:effectLst/>
              </a:rPr>
              <a:t>The </a:t>
            </a:r>
            <a:r>
              <a:rPr lang="en-GB" b="1" i="1" dirty="0">
                <a:solidFill>
                  <a:srgbClr val="FF0000"/>
                </a:solidFill>
                <a:effectLst/>
              </a:rPr>
              <a:t>property</a:t>
            </a:r>
            <a:r>
              <a:rPr lang="en-GB" dirty="0">
                <a:solidFill>
                  <a:srgbClr val="FF0000"/>
                </a:solidFill>
                <a:effectLst/>
              </a:rPr>
              <a:t> is a CSS property. The </a:t>
            </a:r>
            <a:r>
              <a:rPr lang="en-GB" b="1" i="1" dirty="0">
                <a:solidFill>
                  <a:srgbClr val="FF0000"/>
                </a:solidFill>
                <a:effectLst/>
              </a:rPr>
              <a:t>value</a:t>
            </a:r>
            <a:r>
              <a:rPr lang="en-GB" dirty="0">
                <a:solidFill>
                  <a:srgbClr val="FF0000"/>
                </a:solidFill>
                <a:effectLst/>
              </a:rPr>
              <a:t> is a CSS value.</a:t>
            </a:r>
            <a:endParaRPr lang="en-GB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&lt;p style="</a:t>
            </a:r>
            <a:r>
              <a:rPr lang="en-GB" dirty="0" err="1"/>
              <a:t>color:red</a:t>
            </a:r>
            <a:r>
              <a:rPr lang="en-GB" dirty="0"/>
              <a:t>;"&gt;This is a red paragraph.&lt;/p&gt;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F4806-8FFD-F59F-C444-820986A4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51D4C-9F7F-47FE-910B-FB6AEC976BF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A2650-A8F4-247D-3ACE-B0E90C90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0884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title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399"/>
            <a:ext cx="10515600" cy="15167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The title attribute defines some extra information about an element.</a:t>
            </a:r>
          </a:p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The value of the title attribute will be displayed as a tooltip when you mouse over the element: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6F78A8-F7E7-AD2C-1570-87A1DC879152}"/>
              </a:ext>
            </a:extLst>
          </p:cNvPr>
          <p:cNvSpPr txBox="1">
            <a:spLocks/>
          </p:cNvSpPr>
          <p:nvPr/>
        </p:nvSpPr>
        <p:spPr>
          <a:xfrm>
            <a:off x="2100943" y="4112760"/>
            <a:ext cx="10515600" cy="238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&lt;p title="I'm a tooltip"&gt;This is a paragraph.&lt;/p&gt;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0E8E-BFED-CBBE-32FA-00C8DB79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2DFE-28C0-4943-AA1B-0FE4BACE661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D45EE-9A57-EB43-3136-2ABE70AA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6633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1639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HTML tables allow web developers to arrange data into rows and columns.</a:t>
            </a:r>
          </a:p>
          <a:p>
            <a:r>
              <a:rPr lang="en-GB" dirty="0">
                <a:effectLst/>
              </a:rPr>
              <a:t>A table in HTML consists of table cells inside rows and columns</a:t>
            </a:r>
          </a:p>
          <a:p>
            <a:pPr marL="0" indent="0">
              <a:buNone/>
            </a:pP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DB62-2D5C-4DF2-ABA5-55B460327A3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24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82211-5A98-A6E2-BF0F-735451AC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473" y="3351151"/>
            <a:ext cx="4798950" cy="328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Table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17487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Each table cell is defined by a &lt;td&gt; and a &lt;/td&gt; tag.</a:t>
            </a:r>
          </a:p>
          <a:p>
            <a:pPr>
              <a:lnSpc>
                <a:spcPct val="100000"/>
              </a:lnSpc>
            </a:pPr>
            <a:r>
              <a:rPr lang="en-GB" dirty="0"/>
              <a:t>td stands for table data.</a:t>
            </a:r>
          </a:p>
          <a:p>
            <a:pPr>
              <a:lnSpc>
                <a:spcPct val="100000"/>
              </a:lnSpc>
            </a:pPr>
            <a:r>
              <a:rPr lang="en-GB" dirty="0"/>
              <a:t>Everything between &lt;td&gt; and &lt;/td&gt; are the content of the table cell.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CE6F-3209-45E1-BE23-639C46E40C5E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25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139C8-C068-AFB3-1A6E-919A7C5A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7857"/>
            <a:ext cx="3014436" cy="2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2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Table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11500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Each table row starts with a &lt;tr&gt; and end with a &lt;/tr&gt; tag.</a:t>
            </a:r>
          </a:p>
          <a:p>
            <a:pPr>
              <a:lnSpc>
                <a:spcPct val="100000"/>
              </a:lnSpc>
            </a:pPr>
            <a:r>
              <a:rPr lang="en-GB" dirty="0"/>
              <a:t>tr stands for table row.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C44F-9CD6-4AE4-8714-8FC64DB1A5A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26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FBC8B-E5E3-94DA-BA72-0733AD4E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68" y="3037567"/>
            <a:ext cx="343634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47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Table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1988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Sometimes you want your cells to be headers, in those cases use the &lt;</a:t>
            </a:r>
            <a:r>
              <a:rPr lang="en-GB" dirty="0" err="1"/>
              <a:t>th</a:t>
            </a:r>
            <a:r>
              <a:rPr lang="en-GB" dirty="0"/>
              <a:t>&gt; tag instead of the &lt;td&gt; tag.</a:t>
            </a:r>
          </a:p>
          <a:p>
            <a:pPr>
              <a:lnSpc>
                <a:spcPct val="100000"/>
              </a:lnSpc>
            </a:pPr>
            <a:r>
              <a:rPr lang="en-GB" dirty="0"/>
              <a:t>By default, the text in &lt;</a:t>
            </a:r>
            <a:r>
              <a:rPr lang="en-GB" dirty="0" err="1"/>
              <a:t>th</a:t>
            </a:r>
            <a:r>
              <a:rPr lang="en-GB" dirty="0"/>
              <a:t>&gt; elements are bold and </a:t>
            </a:r>
            <a:r>
              <a:rPr lang="en-GB" dirty="0" err="1"/>
              <a:t>centered</a:t>
            </a:r>
            <a:r>
              <a:rPr lang="en-GB" dirty="0"/>
              <a:t>, but you can change that with CSS.</a:t>
            </a:r>
            <a:endParaRPr lang="en-GB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189F-7190-4DFE-8C22-4793317ACED4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27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9120F-CB89-9C02-3DB1-F29602FF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83" y="3500293"/>
            <a:ext cx="3610841" cy="3221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6CFDE-FA3D-DBA9-0F79-364E66F277F5}"/>
              </a:ext>
            </a:extLst>
          </p:cNvPr>
          <p:cNvSpPr txBox="1"/>
          <p:nvPr/>
        </p:nvSpPr>
        <p:spPr>
          <a:xfrm>
            <a:off x="1185149" y="4926218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HW: Try </a:t>
            </a:r>
            <a:r>
              <a:rPr lang="en-US" dirty="0">
                <a:solidFill>
                  <a:srgbClr val="FF0000"/>
                </a:solidFill>
              </a:rPr>
              <a:t>Merging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Splitting</a:t>
            </a:r>
            <a:r>
              <a:rPr lang="en-US" dirty="0"/>
              <a:t> Rows/Columns</a:t>
            </a:r>
          </a:p>
        </p:txBody>
      </p:sp>
    </p:spTree>
    <p:extLst>
      <p:ext uri="{BB962C8B-B14F-4D97-AF65-F5344CB8AC3E}">
        <p14:creationId xmlns:p14="http://schemas.microsoft.com/office/powerpoint/2010/main" val="2332021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867002"/>
          </a:xfrm>
        </p:spPr>
        <p:txBody>
          <a:bodyPr>
            <a:noAutofit/>
          </a:bodyPr>
          <a:lstStyle/>
          <a:p>
            <a:r>
              <a:rPr lang="en-GB" dirty="0"/>
              <a:t>HTML lists allow web developers to group a set of related items in lists.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90CF-DCF4-4486-89D1-2A5D972BD3A3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28</a:t>
            </a:fld>
            <a:endParaRPr lang="en-B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2441E9-E1C5-A1E3-B58F-EA544CDF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51" y="2990290"/>
            <a:ext cx="9904498" cy="24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2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Unordered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3"/>
            <a:ext cx="10515600" cy="2347458"/>
          </a:xfrm>
        </p:spPr>
        <p:txBody>
          <a:bodyPr>
            <a:noAutofit/>
          </a:bodyPr>
          <a:lstStyle/>
          <a:p>
            <a:r>
              <a:rPr lang="en-GB" sz="2400" dirty="0"/>
              <a:t>The HTML &lt;</a:t>
            </a:r>
            <a:r>
              <a:rPr lang="en-GB" sz="2400" dirty="0" err="1"/>
              <a:t>ul</a:t>
            </a:r>
            <a:r>
              <a:rPr lang="en-GB" sz="2400" dirty="0"/>
              <a:t>&gt; tag defines an unordered (bulleted) list.</a:t>
            </a:r>
          </a:p>
          <a:p>
            <a:r>
              <a:rPr lang="en-GB" sz="2400" dirty="0">
                <a:effectLst/>
              </a:rPr>
              <a:t>An unordered list starts with the &lt;</a:t>
            </a:r>
            <a:r>
              <a:rPr lang="en-GB" sz="2400" dirty="0" err="1">
                <a:effectLst/>
              </a:rPr>
              <a:t>ul</a:t>
            </a:r>
            <a:r>
              <a:rPr lang="en-GB" sz="2400" dirty="0">
                <a:effectLst/>
              </a:rPr>
              <a:t>&gt; tag. Each list item starts with the &lt;li&gt; tag.</a:t>
            </a:r>
          </a:p>
          <a:p>
            <a:r>
              <a:rPr lang="en-GB" sz="2400" dirty="0">
                <a:effectLst/>
              </a:rPr>
              <a:t>The list items will be marked with bullets (small black circles) by default:</a:t>
            </a:r>
          </a:p>
          <a:p>
            <a:pPr marL="0" indent="0">
              <a:buNone/>
            </a:pP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DC9E-51C2-4EE0-9C54-3326FD07D0F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29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B9FA0-D5F7-A18C-9205-21BCBC1F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5" y="3309098"/>
            <a:ext cx="3430980" cy="3047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1BA1DE-2829-20F8-1450-18FC517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45" y="3910467"/>
            <a:ext cx="3642568" cy="18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A Simple HTML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9"/>
            <a:ext cx="3690257" cy="510857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/>
              <a:t>&lt;!DOCTYPE html&gt;</a:t>
            </a:r>
            <a:br>
              <a:rPr lang="en-GB" sz="2200" dirty="0"/>
            </a:br>
            <a:r>
              <a:rPr lang="en-GB" sz="2200" dirty="0"/>
              <a:t>&lt;html&gt;</a:t>
            </a:r>
            <a:br>
              <a:rPr lang="en-GB" sz="2200" dirty="0"/>
            </a:br>
            <a:r>
              <a:rPr lang="en-GB" sz="2200" dirty="0"/>
              <a:t>&lt;head&gt;</a:t>
            </a:r>
            <a:br>
              <a:rPr lang="en-GB" sz="2200" dirty="0"/>
            </a:br>
            <a:r>
              <a:rPr lang="en-GB" sz="2200" dirty="0"/>
              <a:t>&lt;title&gt;Page Title&lt;/title&gt;</a:t>
            </a:r>
            <a:br>
              <a:rPr lang="en-GB" sz="2200" dirty="0"/>
            </a:br>
            <a:r>
              <a:rPr lang="en-GB" sz="2200" dirty="0"/>
              <a:t>&lt;/head&gt;</a:t>
            </a:r>
            <a:br>
              <a:rPr lang="en-GB" sz="2200" dirty="0"/>
            </a:br>
            <a:r>
              <a:rPr lang="en-GB" sz="2200" dirty="0"/>
              <a:t>&lt;body&gt;</a:t>
            </a:r>
            <a:br>
              <a:rPr lang="en-GB" sz="2200" dirty="0"/>
            </a:br>
            <a:br>
              <a:rPr lang="en-GB" sz="2200" dirty="0"/>
            </a:br>
            <a:r>
              <a:rPr lang="en-GB" sz="2200" dirty="0"/>
              <a:t>&lt;h1&gt;My First Heading&lt;/h1&gt;</a:t>
            </a:r>
            <a:br>
              <a:rPr lang="en-GB" sz="2200" dirty="0"/>
            </a:br>
            <a:r>
              <a:rPr lang="en-GB" sz="2200" dirty="0"/>
              <a:t>&lt;p&gt;My first paragraph.&lt;/p&gt;</a:t>
            </a:r>
            <a:br>
              <a:rPr lang="en-GB" sz="2200" dirty="0"/>
            </a:br>
            <a:br>
              <a:rPr lang="en-GB" sz="2200" dirty="0"/>
            </a:br>
            <a:r>
              <a:rPr lang="en-GB" sz="2200" dirty="0"/>
              <a:t>&lt;/body&gt;</a:t>
            </a:r>
            <a:br>
              <a:rPr lang="en-GB" sz="2200" dirty="0"/>
            </a:br>
            <a:r>
              <a:rPr lang="en-GB" sz="2200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0DBA8-0074-7C6C-0803-5AFB93309BA1}"/>
              </a:ext>
            </a:extLst>
          </p:cNvPr>
          <p:cNvSpPr txBox="1"/>
          <p:nvPr/>
        </p:nvSpPr>
        <p:spPr>
          <a:xfrm>
            <a:off x="5192486" y="1810332"/>
            <a:ext cx="68906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</a:t>
            </a:r>
            <a:r>
              <a:rPr lang="en-GB" sz="2100" dirty="0">
                <a:solidFill>
                  <a:srgbClr val="FF0000"/>
                </a:solidFill>
              </a:rPr>
              <a:t>&lt;!DOCTYPE html&gt; </a:t>
            </a:r>
            <a:r>
              <a:rPr lang="en-GB" sz="2100" dirty="0"/>
              <a:t>declaration defines that this document is an HTML5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&lt;html&gt; element is the root element of an HTML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&lt;head&gt; element contains meta information about the HTML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&lt;title&gt; element specifies a title for the HTML page (which is shown in the browser's title bar or in the page's tab)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&lt;body&gt; element defines the document's body, and is a container for all the visible contents, such as headings, paragraphs, images, hyperlinks, tables, lists,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&lt;h1&gt; element defines a large heading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The &lt;p&gt; element defines a paragraph</a:t>
            </a:r>
          </a:p>
          <a:p>
            <a:endParaRPr lang="en-BD" sz="21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B06420-6E24-C73D-8032-892A1249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3BBD-65AB-42E9-844D-BA287488ECB9}" type="datetime5">
              <a:rPr lang="en-US" smtClean="0"/>
              <a:t>13-Jan-24</a:t>
            </a:fld>
            <a:endParaRPr lang="en-B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C700A0-197C-0233-FE04-7437D90D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35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Unordered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EB5-0ED2-4FA5-996D-D119D5A6D6F6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30</a:t>
            </a:fld>
            <a:endParaRPr lang="en-B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79AE0-5398-D3C9-EC90-9B34E2A4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90688"/>
            <a:ext cx="5283200" cy="360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2B73A-E6E0-27BE-AE8F-ED3C5BC9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71" y="2573338"/>
            <a:ext cx="4927600" cy="184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FC31CA-C1EF-30D4-BF33-274C3F0FB76F}"/>
                  </a:ext>
                </a:extLst>
              </p14:cNvPr>
              <p14:cNvContentPartPr/>
              <p14:nvPr/>
            </p14:nvContentPartPr>
            <p14:xfrm>
              <a:off x="4075303" y="2804674"/>
              <a:ext cx="1017720" cy="9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FC31CA-C1EF-30D4-BF33-274C3F0FB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6303" y="2796034"/>
                <a:ext cx="1035360" cy="9468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0043CD6-8D6B-0914-8B68-D358DEB96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00" y="1690688"/>
            <a:ext cx="5270500" cy="349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73F0BE-AE32-27BD-B2E9-1900B0B1E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371" y="2547024"/>
            <a:ext cx="4914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6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Ordered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32945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HTML &lt;</a:t>
            </a:r>
            <a:r>
              <a:rPr lang="en-GB" dirty="0" err="1"/>
              <a:t>ol</a:t>
            </a:r>
            <a:r>
              <a:rPr lang="en-GB" dirty="0"/>
              <a:t>&gt; tag defines an ordered list. An ordered list can be numerical or alphabetical.</a:t>
            </a:r>
          </a:p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An ordered list starts with the &lt;</a:t>
            </a:r>
            <a:r>
              <a:rPr lang="en-GB" dirty="0" err="1">
                <a:effectLst/>
              </a:rPr>
              <a:t>ol</a:t>
            </a:r>
            <a:r>
              <a:rPr lang="en-GB" dirty="0">
                <a:effectLst/>
              </a:rPr>
              <a:t>&gt; tag. Each list item starts with the &lt;li&gt; tag.</a:t>
            </a:r>
          </a:p>
          <a:p>
            <a:pPr>
              <a:lnSpc>
                <a:spcPct val="100000"/>
              </a:lnSpc>
            </a:pPr>
            <a:r>
              <a:rPr lang="en-GB" dirty="0">
                <a:effectLst/>
              </a:rPr>
              <a:t>The list items will be marked with numbers by default:</a:t>
            </a:r>
          </a:p>
          <a:p>
            <a:pPr>
              <a:lnSpc>
                <a:spcPct val="100000"/>
              </a:lnSpc>
            </a:pPr>
            <a:r>
              <a:rPr lang="en-GB" dirty="0"/>
              <a:t>The type attribute of the &lt;</a:t>
            </a:r>
            <a:r>
              <a:rPr lang="en-GB" dirty="0" err="1"/>
              <a:t>ol</a:t>
            </a:r>
            <a:r>
              <a:rPr lang="en-GB" dirty="0"/>
              <a:t>&gt; tag, defines the type of the list item marker: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96E6-4CD6-4C85-8D5B-8E59BF89A8AD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78787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Ordered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5768-0BAB-4654-8BC8-097FAE857157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32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CA93AD-4CE9-19B5-6D82-18F6B73EF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375" y="1928075"/>
            <a:ext cx="10371249" cy="3667182"/>
          </a:xfrm>
        </p:spPr>
      </p:pic>
    </p:spTree>
    <p:extLst>
      <p:ext uri="{BB962C8B-B14F-4D97-AF65-F5344CB8AC3E}">
        <p14:creationId xmlns:p14="http://schemas.microsoft.com/office/powerpoint/2010/main" val="246924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Ordered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6745-F9EF-49EA-A3D5-3D445BA8A43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33</a:t>
            </a:fld>
            <a:endParaRPr lang="en-BD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3DE171-D90C-9719-A59A-61B8BFF25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4650"/>
            <a:ext cx="4914900" cy="35687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55AB1-3D9C-DE0D-5641-C1E3556F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1791834"/>
            <a:ext cx="5106307" cy="2356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DFDD95-B2FD-13B7-2FA1-236630AE5E14}"/>
                  </a:ext>
                </a:extLst>
              </p14:cNvPr>
              <p14:cNvContentPartPr/>
              <p14:nvPr/>
            </p14:nvContentPartPr>
            <p14:xfrm>
              <a:off x="1953103" y="3006994"/>
              <a:ext cx="399960" cy="396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DFDD95-B2FD-13B7-2FA1-236630AE5E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103" y="2997994"/>
                <a:ext cx="4176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B222276-1FC3-2683-5900-B5C941BF69A7}"/>
                  </a:ext>
                </a:extLst>
              </p14:cNvPr>
              <p14:cNvContentPartPr/>
              <p14:nvPr/>
            </p14:nvContentPartPr>
            <p14:xfrm>
              <a:off x="5990503" y="2887474"/>
              <a:ext cx="164880" cy="23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B222276-1FC3-2683-5900-B5C941BF69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1503" y="2878474"/>
                <a:ext cx="182520" cy="250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1130727-0D03-DC8A-E485-F0F5F2C8A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655261"/>
            <a:ext cx="4648200" cy="351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25D28-0824-6BA4-6725-738C4B5EA9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100" y="1890570"/>
            <a:ext cx="5373007" cy="24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05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12"/>
            <a:ext cx="10515600" cy="6710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Lists can be nested (list inside list):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EE90-9B2F-4C8C-B794-ECD9C82E967C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34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C0AA3-FCFA-9494-4F6D-9511667D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64" y="2449740"/>
            <a:ext cx="4507731" cy="3896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EDF3F-CBD1-F7F8-B2DC-B4119BDF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34" y="2449740"/>
            <a:ext cx="4048579" cy="35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50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Block-level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94"/>
            <a:ext cx="10515600" cy="45672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 block-level element always starts on a new line, and the browsers automatically add some space (a margin) before and after the element.</a:t>
            </a:r>
          </a:p>
          <a:p>
            <a:pPr>
              <a:lnSpc>
                <a:spcPct val="100000"/>
              </a:lnSpc>
            </a:pPr>
            <a:r>
              <a:rPr lang="en-GB" dirty="0"/>
              <a:t>A block-level element always takes up the full width available (stretches out to the left and right as far as it can).</a:t>
            </a:r>
          </a:p>
          <a:p>
            <a:pPr>
              <a:lnSpc>
                <a:spcPct val="100000"/>
              </a:lnSpc>
            </a:pPr>
            <a:r>
              <a:rPr lang="en-GB" dirty="0"/>
              <a:t>Two commonly used block elements are: </a:t>
            </a:r>
            <a:r>
              <a:rPr lang="en-GB" dirty="0">
                <a:solidFill>
                  <a:srgbClr val="FF0000"/>
                </a:solidFill>
              </a:rPr>
              <a:t>&lt;p&gt; </a:t>
            </a:r>
            <a:r>
              <a:rPr lang="en-GB" dirty="0"/>
              <a:t>and </a:t>
            </a:r>
            <a:r>
              <a:rPr lang="en-GB" dirty="0">
                <a:solidFill>
                  <a:srgbClr val="FF0000"/>
                </a:solidFill>
              </a:rPr>
              <a:t>&lt;div&gt;</a:t>
            </a:r>
            <a:r>
              <a:rPr lang="en-GB" dirty="0"/>
              <a:t>.</a:t>
            </a:r>
          </a:p>
          <a:p>
            <a:pPr>
              <a:lnSpc>
                <a:spcPct val="100000"/>
              </a:lnSpc>
            </a:pPr>
            <a:r>
              <a:rPr lang="en-GB" dirty="0"/>
              <a:t>The &lt;p&gt; element defines a paragraph in an HTML document.</a:t>
            </a:r>
          </a:p>
          <a:p>
            <a:pPr>
              <a:lnSpc>
                <a:spcPct val="100000"/>
              </a:lnSpc>
            </a:pPr>
            <a:r>
              <a:rPr lang="en-GB" dirty="0"/>
              <a:t>The &lt;div&gt; element defines a division or a section in an HTML document.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C60D-5703-44D0-ACE2-CB3758178DE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84902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Block-level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08C2-8816-4691-9CE5-69848E91928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36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CE66EC-C9A6-C285-19A3-7BE262A97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25699"/>
            <a:ext cx="7511143" cy="322214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2DC69-B1F4-EB5E-92A6-CE38294E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327148"/>
            <a:ext cx="8011888" cy="16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8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Inline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426"/>
            <a:ext cx="10515600" cy="27828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An inline element does not start on a new line.</a:t>
            </a:r>
          </a:p>
          <a:p>
            <a:pPr>
              <a:lnSpc>
                <a:spcPct val="150000"/>
              </a:lnSpc>
            </a:pPr>
            <a:r>
              <a:rPr lang="en-GB" dirty="0"/>
              <a:t>An inline element only takes up as much width as necessary.</a:t>
            </a:r>
          </a:p>
          <a:p>
            <a:pPr>
              <a:lnSpc>
                <a:spcPct val="150000"/>
              </a:lnSpc>
            </a:pPr>
            <a:r>
              <a:rPr lang="en-GB" dirty="0"/>
              <a:t>This is a &lt;span&gt; element inside a paragraph.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7DBB-90CF-4E96-877B-8668730D2A8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00666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Inline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B14C-F40C-4230-868D-A046A64087F0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38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3C6174-F83F-53AC-B523-CC5E2C67F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400" y="1431408"/>
            <a:ext cx="8750300" cy="32639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6DEFA-6DE3-DEDA-AB17-798D726FC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"/>
          <a:stretch/>
        </p:blipFill>
        <p:spPr>
          <a:xfrm>
            <a:off x="1041401" y="4583793"/>
            <a:ext cx="9635836" cy="15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2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&lt;div&gt;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426"/>
            <a:ext cx="10515600" cy="42415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 &lt;div&gt; element is often used as a container for other HTML elements.</a:t>
            </a:r>
          </a:p>
          <a:p>
            <a:pPr>
              <a:lnSpc>
                <a:spcPct val="150000"/>
              </a:lnSpc>
            </a:pPr>
            <a:r>
              <a:rPr lang="en-GB" dirty="0"/>
              <a:t>The &lt;div&gt; element has no required attributes, but </a:t>
            </a:r>
            <a:r>
              <a:rPr lang="en-GB" dirty="0">
                <a:solidFill>
                  <a:srgbClr val="FF0000"/>
                </a:solidFill>
              </a:rPr>
              <a:t>style</a:t>
            </a:r>
            <a:r>
              <a:rPr lang="en-GB" dirty="0"/>
              <a:t>, </a:t>
            </a:r>
            <a:r>
              <a:rPr lang="en-GB" dirty="0">
                <a:solidFill>
                  <a:srgbClr val="FF0000"/>
                </a:solidFill>
              </a:rPr>
              <a:t>class</a:t>
            </a:r>
            <a:r>
              <a:rPr lang="en-GB" dirty="0"/>
              <a:t> and </a:t>
            </a:r>
            <a:r>
              <a:rPr lang="en-GB" dirty="0">
                <a:solidFill>
                  <a:srgbClr val="FF0000"/>
                </a:solidFill>
              </a:rPr>
              <a:t>id</a:t>
            </a:r>
            <a:r>
              <a:rPr lang="en-GB" dirty="0"/>
              <a:t> are common.</a:t>
            </a:r>
          </a:p>
          <a:p>
            <a:pPr>
              <a:lnSpc>
                <a:spcPct val="150000"/>
              </a:lnSpc>
            </a:pPr>
            <a:r>
              <a:rPr lang="en-GB" dirty="0"/>
              <a:t>When used together with CSS, the &lt;div&gt; element can be used to style blocks of content: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3593-7527-40C3-9F2B-AC91B3983A50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39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1016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What is an HTML Element?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61" y="1910136"/>
            <a:ext cx="10515600" cy="9937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An HTML element is defined by a start tag, some content, and an end tag: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E90D0-2AA1-F12D-23AB-260CC051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36" y="2889423"/>
            <a:ext cx="6540500" cy="6223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3AC1F4-F940-887B-D42C-B24405223709}"/>
              </a:ext>
            </a:extLst>
          </p:cNvPr>
          <p:cNvSpPr txBox="1">
            <a:spLocks/>
          </p:cNvSpPr>
          <p:nvPr/>
        </p:nvSpPr>
        <p:spPr>
          <a:xfrm>
            <a:off x="901205" y="3657427"/>
            <a:ext cx="10515600" cy="622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HTML </a:t>
            </a:r>
            <a:r>
              <a:rPr lang="en-GB" b="1" dirty="0"/>
              <a:t>element</a:t>
            </a:r>
            <a:r>
              <a:rPr lang="en-GB" dirty="0"/>
              <a:t> is everything from the start tag to the end tag: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71AC7-BF0E-7D7F-33AD-541DA0C13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4" y="4740408"/>
            <a:ext cx="2468672" cy="772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92838-59BB-530D-5787-5D74546B4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72" y="4122412"/>
            <a:ext cx="8925229" cy="2233938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6A67F89-43A9-6285-F7E6-EF8FE9B0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61E9-370D-4E0C-B0FA-2555E0618895}" type="datetime5">
              <a:rPr lang="en-US" smtClean="0"/>
              <a:t>13-Jan-24</a:t>
            </a:fld>
            <a:endParaRPr lang="en-BD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722F4B-22B6-85EA-AFE0-D3BED5D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759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&lt;div&gt;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D944-2286-4CF2-BF6C-BBF73F6470C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40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9B29A0-F16F-C390-B085-E5C4654BA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65" y="1392464"/>
            <a:ext cx="7383236" cy="339863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6C8885-B5F5-2E2D-C798-99A724D1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82" y="4614226"/>
            <a:ext cx="6486236" cy="17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&lt;span&gt;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426"/>
            <a:ext cx="10515600" cy="42415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 &lt;span&gt; element is an inline container used to mark up a part of a text, or a part of a document.</a:t>
            </a:r>
          </a:p>
          <a:p>
            <a:pPr>
              <a:lnSpc>
                <a:spcPct val="150000"/>
              </a:lnSpc>
            </a:pPr>
            <a:r>
              <a:rPr lang="en-GB" dirty="0"/>
              <a:t>The &lt;span&gt; element has no required attributes, but style, class and id are common.</a:t>
            </a:r>
          </a:p>
          <a:p>
            <a:pPr>
              <a:lnSpc>
                <a:spcPct val="150000"/>
              </a:lnSpc>
            </a:pPr>
            <a:r>
              <a:rPr lang="en-GB" dirty="0"/>
              <a:t>When used together with CSS, the &lt;span&gt; element can be used to style parts of the text: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327C-1A85-4750-8588-CB51F43827C1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11637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&lt;span&gt;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7A43-4FDE-46C0-936B-4156A7B0448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42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9AA77A-557B-3179-A262-314418D8E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5009"/>
            <a:ext cx="8458200" cy="31371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AF2D4-2BF4-45F3-CA3D-D0A131FC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4345214"/>
            <a:ext cx="537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58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86BC-1104-4F13-8AF3-9364B65B67C3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43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246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HTML class attribute is used to specify a class for an HTML element.</a:t>
            </a:r>
          </a:p>
          <a:p>
            <a:pPr>
              <a:lnSpc>
                <a:spcPct val="100000"/>
              </a:lnSpc>
            </a:pPr>
            <a:r>
              <a:rPr lang="en-GB" dirty="0"/>
              <a:t>Multiple HTML elements can share the same class.</a:t>
            </a:r>
          </a:p>
          <a:p>
            <a:pPr>
              <a:lnSpc>
                <a:spcPct val="100000"/>
              </a:lnSpc>
            </a:pPr>
            <a:r>
              <a:rPr lang="en-GB" dirty="0"/>
              <a:t>The class attribute is often used to point to a class name in a style sheet. It can also be used by a JavaScript to access and manipulate elements with the specific class name.</a:t>
            </a:r>
          </a:p>
          <a:p>
            <a:pPr>
              <a:lnSpc>
                <a:spcPct val="100000"/>
              </a:lnSpc>
            </a:pPr>
            <a:r>
              <a:rPr lang="en-GB" dirty="0"/>
              <a:t>The class name is </a:t>
            </a:r>
            <a:r>
              <a:rPr lang="en-GB" dirty="0">
                <a:solidFill>
                  <a:srgbClr val="FF0000"/>
                </a:solidFill>
              </a:rPr>
              <a:t>case sensitive</a:t>
            </a:r>
            <a:r>
              <a:rPr lang="en-GB" dirty="0"/>
              <a:t>! </a:t>
            </a:r>
          </a:p>
          <a:p>
            <a:pPr>
              <a:lnSpc>
                <a:spcPct val="100000"/>
              </a:lnSpc>
            </a:pPr>
            <a:r>
              <a:rPr lang="en-GB" dirty="0"/>
              <a:t>The class attribute can be used on </a:t>
            </a:r>
            <a:r>
              <a:rPr lang="en-GB" b="1" dirty="0"/>
              <a:t>any</a:t>
            </a:r>
            <a:r>
              <a:rPr lang="en-GB" dirty="0"/>
              <a:t> HTML element.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153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Class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DFF9-DD91-4D1A-BFB9-DC6D55D16E1D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44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88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To create a class; write a period (.) character, followed by a class name. Then, define the CSS properties within curly braces {}: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	</a:t>
            </a:r>
            <a:r>
              <a:rPr lang="en-GB" sz="2400" b="1" dirty="0"/>
              <a:t>[explained later in CSS]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In the following example we have three &lt;div&gt; elements with a class attribute with the value of "city". All of the three &lt;div&gt; elements will be styled equally according to the .city style definition in the head section:</a:t>
            </a:r>
          </a:p>
        </p:txBody>
      </p:sp>
    </p:spTree>
    <p:extLst>
      <p:ext uri="{BB962C8B-B14F-4D97-AF65-F5344CB8AC3E}">
        <p14:creationId xmlns:p14="http://schemas.microsoft.com/office/powerpoint/2010/main" val="57640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8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Class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7C56-57A1-4B58-82DF-1BF11CA90DB1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45</a:t>
            </a:fld>
            <a:endParaRPr lang="en-BD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588A1D2-7980-6511-DEBB-4C9F057E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164"/>
          <a:stretch/>
        </p:blipFill>
        <p:spPr>
          <a:xfrm>
            <a:off x="1516553" y="1683981"/>
            <a:ext cx="8809701" cy="38057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43D46F-D730-7027-2D6B-CE2C3BD0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51" r="41552"/>
          <a:stretch/>
        </p:blipFill>
        <p:spPr>
          <a:xfrm>
            <a:off x="5575559" y="1318636"/>
            <a:ext cx="4750695" cy="46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5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id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01F8-8F44-4D19-8620-6FF1DEBDE000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46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284"/>
            <a:ext cx="10515600" cy="48300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HTML id attribute is used to specify a unique id for an HTML element.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</a:rPr>
              <a:t>You cannot have more than one element with the same id </a:t>
            </a:r>
            <a:r>
              <a:rPr lang="en-GB" dirty="0"/>
              <a:t>in an HTML document.</a:t>
            </a:r>
          </a:p>
          <a:p>
            <a:pPr>
              <a:lnSpc>
                <a:spcPct val="100000"/>
              </a:lnSpc>
            </a:pPr>
            <a:r>
              <a:rPr lang="en-GB" dirty="0"/>
              <a:t>The id attribute is used to point to a specific style declaration in a style sheet. It is also used by JavaScript to access and manipulate the element with the specific id.</a:t>
            </a:r>
          </a:p>
          <a:p>
            <a:pPr>
              <a:lnSpc>
                <a:spcPct val="100000"/>
              </a:lnSpc>
            </a:pPr>
            <a:r>
              <a:rPr lang="en-GB" dirty="0"/>
              <a:t>The id name is </a:t>
            </a:r>
            <a:r>
              <a:rPr lang="en-GB" dirty="0">
                <a:solidFill>
                  <a:srgbClr val="FF0000"/>
                </a:solidFill>
              </a:rPr>
              <a:t>case sensitive!</a:t>
            </a:r>
          </a:p>
          <a:p>
            <a:pPr>
              <a:lnSpc>
                <a:spcPct val="100000"/>
              </a:lnSpc>
            </a:pPr>
            <a:r>
              <a:rPr lang="en-GB" dirty="0"/>
              <a:t>The id name must contain at least one character, cannot start with a number, and must not contain whitespaces (spaces, tabs, etc.).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42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id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41FD-AEE1-4587-8AEF-88D4B20625BF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47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409"/>
            <a:ext cx="10515600" cy="37399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 syntax for id is: write a hash character (#), followed by an id name. Then, define the CSS properties within curly braces {}.</a:t>
            </a:r>
          </a:p>
          <a:p>
            <a:pPr>
              <a:lnSpc>
                <a:spcPct val="150000"/>
              </a:lnSpc>
            </a:pPr>
            <a:r>
              <a:rPr lang="en-GB" dirty="0"/>
              <a:t>In the following example we have an &lt;h1&gt; element that points to the id name "</a:t>
            </a:r>
            <a:r>
              <a:rPr lang="en-GB" dirty="0" err="1"/>
              <a:t>myHeader</a:t>
            </a:r>
            <a:r>
              <a:rPr lang="en-GB" dirty="0"/>
              <a:t>". This &lt;h1&gt; element will be styled according to the #</a:t>
            </a:r>
            <a:r>
              <a:rPr lang="en-GB" dirty="0" err="1"/>
              <a:t>myHeader</a:t>
            </a:r>
            <a:r>
              <a:rPr lang="en-GB" dirty="0"/>
              <a:t> style definition in the head section: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1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id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CAAC-DB1D-4B28-8309-5EFCFFB49884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48</a:t>
            </a:fld>
            <a:endParaRPr lang="en-BD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9C0BE9-48BA-E39A-561E-A6E855D3F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812"/>
          <a:stretch/>
        </p:blipFill>
        <p:spPr>
          <a:xfrm>
            <a:off x="838200" y="1857822"/>
            <a:ext cx="6181200" cy="366203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75464-8F87-7986-B60B-ACCCD7189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82"/>
          <a:stretch/>
        </p:blipFill>
        <p:spPr>
          <a:xfrm>
            <a:off x="5292437" y="2831804"/>
            <a:ext cx="6181200" cy="18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0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Difference Between Class and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044B-BAA0-4416-864A-AFDD56DF7209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49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285"/>
            <a:ext cx="10515600" cy="15375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 class name can be used by multiple HTML elements, while an id name must only be used by one HTML element within the page: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C740B-2B0C-156E-54C1-C5A8D59E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0" y="2883399"/>
            <a:ext cx="4877109" cy="3472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7921-2496-0971-A791-602A4C8B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0" y="2851848"/>
            <a:ext cx="4940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Web 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389"/>
            <a:ext cx="4909457" cy="4546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purpose of a web browser (Chrome, Edge, Firefox, Safari) is to read HTML documents and display them correctly.</a:t>
            </a:r>
          </a:p>
          <a:p>
            <a:pPr>
              <a:lnSpc>
                <a:spcPct val="100000"/>
              </a:lnSpc>
            </a:pPr>
            <a:r>
              <a:rPr lang="en-GB" dirty="0"/>
              <a:t>A browser does not display the HTML tags, but uses them to determine how to display the document: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2F2B9-79E5-723D-183E-93E5F91A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28" y="2323533"/>
            <a:ext cx="5661377" cy="321128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27AAA-C183-7C11-290B-302894A3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156DA-8166-417F-AF89-9A9A01A97C58}" type="datetime5">
              <a:rPr lang="en-US" smtClean="0"/>
              <a:t>13-Jan-24</a:t>
            </a:fld>
            <a:endParaRPr lang="en-B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D58B4B-FF92-ABF2-E2DB-F9C48B57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24721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7374-5BFD-4E31-80EA-17D3A5B8916D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50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770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An HTML form is used to collect user input. The user input is most often sent to a server for processing.</a:t>
            </a:r>
          </a:p>
          <a:p>
            <a:r>
              <a:rPr lang="en-GB" dirty="0"/>
              <a:t>The &lt;form&gt; element is a container for different types of input elements, such as: text fields, checkboxes, radio buttons, submit buttons,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DBEB2-D4D4-76DE-E4C0-F6584C16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29" y="4022725"/>
            <a:ext cx="2272371" cy="20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76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Form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46D-9907-4F39-87C8-52E9E030C9AD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51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636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HTML &lt;form&gt; element can contain one or more of the following form elements: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BF3E8-9797-C98A-68DD-59CED186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98" y="2620691"/>
            <a:ext cx="2527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6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&lt;input&gt;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F7E1-97BB-433E-BAD8-A82E7CA0D14D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52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2"/>
          </a:xfrm>
        </p:spPr>
        <p:txBody>
          <a:bodyPr>
            <a:noAutofit/>
          </a:bodyPr>
          <a:lstStyle/>
          <a:p>
            <a:r>
              <a:rPr lang="en-GB" dirty="0"/>
              <a:t>The HTML &lt;input&gt; element is the most used form element. </a:t>
            </a:r>
          </a:p>
          <a:p>
            <a:r>
              <a:rPr lang="en-GB" dirty="0"/>
              <a:t>An &lt;input&gt; element can be displayed in many ways, depending on the type attribute.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ED0A9-A3A7-037E-B0BA-29D0E2C9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7296"/>
            <a:ext cx="10515600" cy="3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5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Input Types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813A-7C65-4413-A4F5-5CBC64F1A307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53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108269"/>
          </a:xfrm>
        </p:spPr>
        <p:txBody>
          <a:bodyPr>
            <a:noAutofit/>
          </a:bodyPr>
          <a:lstStyle/>
          <a:p>
            <a:r>
              <a:rPr lang="en-GB" dirty="0"/>
              <a:t>Here are the different input types you can use in HTML:</a:t>
            </a:r>
            <a:endParaRPr lang="en-GB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0E43D-C09A-EC31-41A3-D21B45C8E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55"/>
          <a:stretch/>
        </p:blipFill>
        <p:spPr>
          <a:xfrm>
            <a:off x="838200" y="2345727"/>
            <a:ext cx="4152900" cy="3426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5563D4-AACD-0C6E-EBB3-6DDFE71E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5"/>
          <a:stretch/>
        </p:blipFill>
        <p:spPr>
          <a:xfrm>
            <a:off x="5717721" y="2358070"/>
            <a:ext cx="4152900" cy="34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52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Input Type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D5B60-1C17-46EA-ACF1-AAB343BB88AD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54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108269"/>
          </a:xfrm>
        </p:spPr>
        <p:txBody>
          <a:bodyPr>
            <a:noAutofit/>
          </a:bodyPr>
          <a:lstStyle/>
          <a:p>
            <a:r>
              <a:rPr lang="en-GB" dirty="0"/>
              <a:t>&lt;input type="text"&gt; defines a </a:t>
            </a:r>
            <a:r>
              <a:rPr lang="en-GB" b="1" dirty="0"/>
              <a:t>single-line text input field</a:t>
            </a:r>
            <a:r>
              <a:rPr lang="en-GB" dirty="0"/>
              <a:t>:</a:t>
            </a:r>
            <a:br>
              <a:rPr lang="en-GB" dirty="0"/>
            </a:br>
            <a:endParaRPr lang="en-GB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3E3A3-4283-C6E2-4F85-CA88FF52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7920"/>
            <a:ext cx="6791118" cy="408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A9E47-3087-BDF4-E890-ACE2CD13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829" y="2798956"/>
            <a:ext cx="3919729" cy="28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91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Input Type Password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1C15-F638-4D9A-8647-0F6E47C41E1E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55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108269"/>
          </a:xfrm>
        </p:spPr>
        <p:txBody>
          <a:bodyPr>
            <a:noAutofit/>
          </a:bodyPr>
          <a:lstStyle/>
          <a:p>
            <a:r>
              <a:rPr lang="en-GB" dirty="0"/>
              <a:t>&lt;input type="password"&gt; defines a </a:t>
            </a:r>
            <a:r>
              <a:rPr lang="en-GB" b="1" dirty="0"/>
              <a:t>password field</a:t>
            </a:r>
            <a:r>
              <a:rPr lang="en-GB" dirty="0"/>
              <a:t>:</a:t>
            </a:r>
            <a:endParaRPr lang="en-GB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26033-AA50-6560-274A-F7E1C83A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814"/>
            <a:ext cx="6710225" cy="3941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599947-1A59-39A4-04F6-13956DFE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425" y="3177627"/>
            <a:ext cx="4405993" cy="24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5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Input Type Submit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3E1A-4674-4AC3-964E-1DED0C0F99CD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56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90" y="1574673"/>
            <a:ext cx="10515600" cy="1108269"/>
          </a:xfrm>
        </p:spPr>
        <p:txBody>
          <a:bodyPr>
            <a:noAutofit/>
          </a:bodyPr>
          <a:lstStyle/>
          <a:p>
            <a:r>
              <a:rPr lang="en-GB" dirty="0"/>
              <a:t>&lt;input type="submit"&gt; defines a button for </a:t>
            </a:r>
            <a:r>
              <a:rPr lang="en-GB" b="1" dirty="0"/>
              <a:t>submitting</a:t>
            </a:r>
            <a:r>
              <a:rPr lang="en-GB" dirty="0"/>
              <a:t> form data to a </a:t>
            </a:r>
            <a:r>
              <a:rPr lang="en-GB" b="1" dirty="0"/>
              <a:t>form-handler</a:t>
            </a:r>
            <a:r>
              <a:rPr lang="en-GB" dirty="0"/>
              <a:t>.</a:t>
            </a:r>
            <a:endParaRPr lang="en-GB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A9007-84EC-2AA3-179C-0BF87036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5464"/>
            <a:ext cx="6302829" cy="3929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B5380-DDCB-CBE8-F689-3053B294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29" y="3527718"/>
            <a:ext cx="4928925" cy="22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4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Input Type Radio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3D22-41F3-4413-A644-0B4D0BD107D6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57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682399"/>
          </a:xfrm>
        </p:spPr>
        <p:txBody>
          <a:bodyPr>
            <a:noAutofit/>
          </a:bodyPr>
          <a:lstStyle/>
          <a:p>
            <a:r>
              <a:rPr lang="en-GB" dirty="0"/>
              <a:t>&lt;input type="radio"&gt; defines a </a:t>
            </a:r>
            <a:r>
              <a:rPr lang="en-GB" b="1" dirty="0"/>
              <a:t>radio button</a:t>
            </a:r>
            <a:r>
              <a:rPr lang="en-GB" dirty="0"/>
              <a:t>.</a:t>
            </a:r>
            <a:endParaRPr lang="en-GB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69A82-9E9F-516D-B108-DF113775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7857"/>
            <a:ext cx="6603472" cy="4225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899C3-9359-9CB3-8D4B-B1C1F6BD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86" y="2932566"/>
            <a:ext cx="4038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6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Input Type Checkbox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02EC0-F28C-4383-9E0C-4C417D895ADF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58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682399"/>
          </a:xfrm>
        </p:spPr>
        <p:txBody>
          <a:bodyPr>
            <a:noAutofit/>
          </a:bodyPr>
          <a:lstStyle/>
          <a:p>
            <a:r>
              <a:rPr lang="en-GB" dirty="0"/>
              <a:t>&lt;input type="checkbox"&gt; defines a </a:t>
            </a:r>
            <a:r>
              <a:rPr lang="en-GB" b="1" dirty="0"/>
              <a:t>checkbox</a:t>
            </a:r>
            <a:r>
              <a:rPr lang="en-GB" dirty="0"/>
              <a:t>.</a:t>
            </a:r>
            <a:br>
              <a:rPr lang="en-GB" dirty="0"/>
            </a:br>
            <a:endParaRPr lang="en-GB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9FBD9-F8A2-1439-1C74-E5333BBA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2987"/>
            <a:ext cx="6836017" cy="3859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E3692-682D-26DF-36C3-E65537C1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3051968"/>
            <a:ext cx="4229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7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Input Type Button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2D0-1874-4509-9520-E1352BACCE42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59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682399"/>
          </a:xfrm>
        </p:spPr>
        <p:txBody>
          <a:bodyPr>
            <a:noAutofit/>
          </a:bodyPr>
          <a:lstStyle/>
          <a:p>
            <a:r>
              <a:rPr lang="en-GB" dirty="0"/>
              <a:t>&lt;input type="button"&gt; defines a </a:t>
            </a:r>
            <a:r>
              <a:rPr lang="en-GB" b="1" dirty="0"/>
              <a:t>button</a:t>
            </a:r>
            <a:r>
              <a:rPr lang="en-GB" dirty="0"/>
              <a:t>:</a:t>
            </a:r>
            <a:endParaRPr lang="en-GB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AB2AC-001D-F6AB-78CF-3F651CB2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6671"/>
            <a:ext cx="7332002" cy="224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3A56F-0E0B-14B4-BC34-C250099F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0" y="3340237"/>
            <a:ext cx="2355850" cy="14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8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HTML Page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345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Below is a visualization of an HTML page structure: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53526-8A68-A913-A498-02A575DC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50191"/>
            <a:ext cx="7282542" cy="40041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4CC07A-B115-CE6D-B26A-21264C86D2B3}"/>
              </a:ext>
            </a:extLst>
          </p:cNvPr>
          <p:cNvSpPr txBox="1">
            <a:spLocks/>
          </p:cNvSpPr>
          <p:nvPr/>
        </p:nvSpPr>
        <p:spPr>
          <a:xfrm>
            <a:off x="8545286" y="2544989"/>
            <a:ext cx="3135085" cy="3659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content inside the &lt;body&gt; section (the white area) will be displayed in a browser. The content inside the &lt;title&gt; element will be shown in the browser's title bar or in the page's tab.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DCC44-E22E-2EC8-9637-88AE45C2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BFE-C025-4972-AE94-B88031403A1E}" type="datetime5">
              <a:rPr lang="en-US" smtClean="0"/>
              <a:t>13-Jan-24</a:t>
            </a:fld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96FB1-79E8-9829-FA2C-107BEAB6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11438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&lt;label&gt;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527E-08FF-4AE3-B27D-2A9995F7D20B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60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Autofit/>
          </a:bodyPr>
          <a:lstStyle/>
          <a:p>
            <a:r>
              <a:rPr lang="en-GB" dirty="0"/>
              <a:t>The &lt;label&gt; element defines a label for several form elements.</a:t>
            </a:r>
          </a:p>
          <a:p>
            <a:r>
              <a:rPr lang="en-GB" dirty="0"/>
              <a:t>The &lt;label&gt; element is useful for screen-reader users, because the screen-reader will read out loud the label when the user focus on the input element.</a:t>
            </a:r>
          </a:p>
          <a:p>
            <a:r>
              <a:rPr lang="en-GB" dirty="0"/>
              <a:t>The &lt;label&gt; element also help users who have difficulty clicking on very small regions (such as radio buttons or checkboxes) - because when the user clicks the text within the &lt;label&gt; element, it toggles the radio button/checkbox.</a:t>
            </a:r>
          </a:p>
          <a:p>
            <a:r>
              <a:rPr lang="en-GB" dirty="0"/>
              <a:t>The for attribute of the &lt;label&gt; tag should be equal to the id attribute of the &lt;input&gt; element to bind them together. 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158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&lt;select&gt;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8B4-CBD5-40C1-A503-A01EC6A914E2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61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3800"/>
          </a:xfrm>
        </p:spPr>
        <p:txBody>
          <a:bodyPr>
            <a:noAutofit/>
          </a:bodyPr>
          <a:lstStyle/>
          <a:p>
            <a:r>
              <a:rPr lang="en-GB" dirty="0"/>
              <a:t>The &lt;select&gt; element defines a drop-down list: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4F1C3-BF12-D638-05B6-725E45B4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2791"/>
            <a:ext cx="5138854" cy="4264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59192-4663-C85A-12B3-B25A1311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72" y="3115895"/>
            <a:ext cx="374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80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&lt;option&gt;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644E-D15B-4076-853C-543B8FD39345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62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206"/>
            <a:ext cx="10515600" cy="2044972"/>
          </a:xfrm>
        </p:spPr>
        <p:txBody>
          <a:bodyPr>
            <a:noAutofit/>
          </a:bodyPr>
          <a:lstStyle/>
          <a:p>
            <a:r>
              <a:rPr lang="en-GB" dirty="0"/>
              <a:t>The &lt;option&gt; elements defines an option that can be selected.</a:t>
            </a:r>
          </a:p>
          <a:p>
            <a:r>
              <a:rPr lang="en-GB" dirty="0"/>
              <a:t>By default, the first item in the drop-down list is selected.</a:t>
            </a:r>
          </a:p>
          <a:p>
            <a:r>
              <a:rPr lang="en-GB" dirty="0"/>
              <a:t>To define a pre-selected option, add the selected attribute to the option: </a:t>
            </a:r>
            <a:br>
              <a:rPr lang="en-GB" dirty="0"/>
            </a:br>
            <a:endParaRPr lang="en-GB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41E4C-48EB-5D08-85CB-0E961906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32" y="4668217"/>
            <a:ext cx="7696496" cy="6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16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textarea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1ED-1081-4BEB-AE74-09C73FAE34E9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63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206"/>
            <a:ext cx="10515600" cy="1526033"/>
          </a:xfrm>
        </p:spPr>
        <p:txBody>
          <a:bodyPr>
            <a:noAutofit/>
          </a:bodyPr>
          <a:lstStyle/>
          <a:p>
            <a:r>
              <a:rPr lang="en-GB" dirty="0"/>
              <a:t>The &lt;</a:t>
            </a:r>
            <a:r>
              <a:rPr lang="en-GB" dirty="0" err="1"/>
              <a:t>textarea</a:t>
            </a:r>
            <a:r>
              <a:rPr lang="en-GB" dirty="0"/>
              <a:t>&gt; element defines a multi-line input field (a text area):</a:t>
            </a:r>
          </a:p>
          <a:p>
            <a:r>
              <a:rPr lang="en-GB" dirty="0"/>
              <a:t>The rows attribute specifies the visible number of lines in a text area.</a:t>
            </a:r>
          </a:p>
          <a:p>
            <a:r>
              <a:rPr lang="en-GB" dirty="0"/>
              <a:t>The cols attribute specifies the visible width of a text area.</a:t>
            </a:r>
            <a:br>
              <a:rPr lang="en-GB" dirty="0"/>
            </a:br>
            <a:br>
              <a:rPr lang="en-GB" dirty="0"/>
            </a:br>
            <a:endParaRPr lang="en-GB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DDF74-10B1-AC17-C205-62725DFB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7239"/>
            <a:ext cx="6319024" cy="2873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65DC0-8A71-16D2-DE99-7EAC2417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404" y="3718435"/>
            <a:ext cx="3007592" cy="24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70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&lt;button&gt;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5E045-8F79-4890-8B2E-6822058D326A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64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1272"/>
          </a:xfrm>
        </p:spPr>
        <p:txBody>
          <a:bodyPr>
            <a:noAutofit/>
          </a:bodyPr>
          <a:lstStyle/>
          <a:p>
            <a:r>
              <a:rPr lang="en-GB" dirty="0"/>
              <a:t>The &lt;button&gt; element defines a clickable button:</a:t>
            </a:r>
            <a:endParaRPr lang="en-GB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0257A-713B-27AE-45F4-93ACC1B8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9463"/>
            <a:ext cx="9253988" cy="285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DCFD4-3238-E589-BCC7-FAC793B2C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4986588"/>
            <a:ext cx="2730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2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fieldset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&gt; and &lt;legend&gt;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B69D1-854F-4BC8-A890-D46C153298E8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65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108269"/>
          </a:xfrm>
        </p:spPr>
        <p:txBody>
          <a:bodyPr>
            <a:noAutofit/>
          </a:bodyPr>
          <a:lstStyle/>
          <a:p>
            <a:r>
              <a:rPr lang="en-GB" dirty="0"/>
              <a:t>The &lt;</a:t>
            </a:r>
            <a:r>
              <a:rPr lang="en-GB" dirty="0" err="1"/>
              <a:t>fieldset</a:t>
            </a:r>
            <a:r>
              <a:rPr lang="en-GB" dirty="0"/>
              <a:t>&gt; element is used to group related data in a form.</a:t>
            </a:r>
          </a:p>
          <a:p>
            <a:r>
              <a:rPr lang="en-GB" dirty="0"/>
              <a:t>The &lt;legend&gt; element defines a caption for the &lt;</a:t>
            </a:r>
            <a:r>
              <a:rPr lang="en-GB" dirty="0" err="1"/>
              <a:t>fieldset</a:t>
            </a:r>
            <a:r>
              <a:rPr lang="en-GB" dirty="0"/>
              <a:t>&gt; element.</a:t>
            </a:r>
            <a:br>
              <a:rPr lang="en-GB" dirty="0"/>
            </a:br>
            <a:endParaRPr lang="en-GB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5B8B2-E655-750B-1456-24B24E88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5942"/>
            <a:ext cx="6089627" cy="3723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854CF-0E85-B0CC-33D7-7C4E985B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27" y="3376728"/>
            <a:ext cx="5262656" cy="25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&lt;output&gt; Element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AB25-B681-47D5-B7CC-0640B8EDC2D9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66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108269"/>
          </a:xfrm>
        </p:spPr>
        <p:txBody>
          <a:bodyPr>
            <a:noAutofit/>
          </a:bodyPr>
          <a:lstStyle/>
          <a:p>
            <a:r>
              <a:rPr lang="en-GB" sz="2400" dirty="0"/>
              <a:t>The &lt;output&gt; element represents the result of a calculation (like one performed by a script (here </a:t>
            </a:r>
            <a:r>
              <a:rPr lang="en-GB" sz="2400" dirty="0" err="1"/>
              <a:t>php</a:t>
            </a:r>
            <a:r>
              <a:rPr lang="en-GB" sz="2400" dirty="0"/>
              <a:t> (will be shown in later labs)).</a:t>
            </a:r>
            <a:endParaRPr lang="en-GB" sz="24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BF588-521A-71A9-29EC-56BCA4ED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589"/>
            <a:ext cx="5840001" cy="3806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D221-18AB-4FF5-69F2-B27773133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24" y="3390097"/>
            <a:ext cx="5069951" cy="23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89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HTML Form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2BB5-3131-4D42-B59F-844540911475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67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6225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3600" dirty="0"/>
              <a:t>The Action Attribute</a:t>
            </a:r>
          </a:p>
          <a:p>
            <a:pPr>
              <a:lnSpc>
                <a:spcPct val="200000"/>
              </a:lnSpc>
            </a:pPr>
            <a:r>
              <a:rPr lang="en-GB" sz="3600" dirty="0"/>
              <a:t>The Target Attribute</a:t>
            </a:r>
          </a:p>
          <a:p>
            <a:pPr>
              <a:lnSpc>
                <a:spcPct val="200000"/>
              </a:lnSpc>
            </a:pPr>
            <a:r>
              <a:rPr lang="en-GB" sz="3600" dirty="0"/>
              <a:t>The Method Attribute</a:t>
            </a:r>
          </a:p>
          <a:p>
            <a:pPr marL="0" indent="0">
              <a:lnSpc>
                <a:spcPct val="200000"/>
              </a:lnSpc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99828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Action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28E8-4DED-4E64-B845-74364C31A647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68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771"/>
            <a:ext cx="10515600" cy="37622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 action attribute defines the action to be performed when the form is submitted.</a:t>
            </a:r>
          </a:p>
          <a:p>
            <a:pPr>
              <a:lnSpc>
                <a:spcPct val="100000"/>
              </a:lnSpc>
            </a:pPr>
            <a:r>
              <a:rPr lang="en-GB" dirty="0"/>
              <a:t>Usually, the form data is sent to a file on the server when the user clicks on the submit button.</a:t>
            </a:r>
          </a:p>
          <a:p>
            <a:pPr>
              <a:lnSpc>
                <a:spcPct val="100000"/>
              </a:lnSpc>
            </a:pPr>
            <a:r>
              <a:rPr lang="en-GB" dirty="0"/>
              <a:t>In the example below, the form data is sent to a file called "</a:t>
            </a:r>
            <a:r>
              <a:rPr lang="en-GB" dirty="0" err="1"/>
              <a:t>action_page.php</a:t>
            </a:r>
            <a:r>
              <a:rPr lang="en-GB" dirty="0"/>
              <a:t>". This file contains a server-side script that handles the form data:</a:t>
            </a:r>
          </a:p>
        </p:txBody>
      </p:sp>
    </p:spTree>
    <p:extLst>
      <p:ext uri="{BB962C8B-B14F-4D97-AF65-F5344CB8AC3E}">
        <p14:creationId xmlns:p14="http://schemas.microsoft.com/office/powerpoint/2010/main" val="4093078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Action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5B3F-00E2-46FA-8045-47C88E44FF39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69</a:t>
            </a:fld>
            <a:endParaRPr lang="en-BD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63522BF-71EB-EA80-0558-8A5FA1B21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221" y="1537778"/>
            <a:ext cx="6006357" cy="407449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889BC-FA2C-517F-91FB-2D15E592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0237"/>
            <a:ext cx="5693216" cy="2232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F739FB-EF13-ADA6-84E6-9A3366C0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438" y="4768927"/>
            <a:ext cx="5892800" cy="19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HTML History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30FE61-E6A5-07F5-5526-1B9BD34AC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909" y="1372278"/>
            <a:ext cx="9512794" cy="5120597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F2091BA-91C4-84A3-C25B-F1975031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E611-C055-4CA6-9063-8AE188DD555C}" type="datetime5">
              <a:rPr lang="en-US" smtClean="0"/>
              <a:t>13-Jan-24</a:t>
            </a:fld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560E5-0E5E-EFA3-E74B-46250BC5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48566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Target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65BD7-45B4-4523-A862-09899478F15F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70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771"/>
            <a:ext cx="10515600" cy="1325563"/>
          </a:xfrm>
        </p:spPr>
        <p:txBody>
          <a:bodyPr>
            <a:noAutofit/>
          </a:bodyPr>
          <a:lstStyle/>
          <a:p>
            <a:r>
              <a:rPr lang="en-GB" dirty="0"/>
              <a:t>The target attribute specifies where to display the response that is received after submitting the form.</a:t>
            </a:r>
          </a:p>
          <a:p>
            <a:r>
              <a:rPr lang="en-GB" dirty="0"/>
              <a:t>The target attribute can have one of the following values: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0F11F-F604-E78A-D5B8-04884D8D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95" y="3540667"/>
            <a:ext cx="10082209" cy="2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16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Target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866-E17D-41BF-8043-89F83D9854F6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71</a:t>
            </a:fld>
            <a:endParaRPr lang="en-B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B54A5-2E7E-9151-6E04-86FEFBB6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10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20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Method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5CD6-37C8-4B75-9F36-946F6D694C30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72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D4478D-CCDB-2DA3-B7DF-4379B07AD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770"/>
            <a:ext cx="10515600" cy="36730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 method attribute specifies the HTTP method to be used when submitting the form data.</a:t>
            </a:r>
          </a:p>
          <a:p>
            <a:pPr>
              <a:lnSpc>
                <a:spcPct val="150000"/>
              </a:lnSpc>
            </a:pPr>
            <a:r>
              <a:rPr lang="en-GB" dirty="0"/>
              <a:t>The form-data can be sent as URL variables (with method="get") or as HTTP post transaction (with method="post").</a:t>
            </a:r>
          </a:p>
          <a:p>
            <a:pPr>
              <a:lnSpc>
                <a:spcPct val="150000"/>
              </a:lnSpc>
            </a:pPr>
            <a:r>
              <a:rPr lang="en-GB" dirty="0"/>
              <a:t>The default HTTP method when submitting form data is GET. </a:t>
            </a:r>
            <a:br>
              <a:rPr lang="en-GB" dirty="0"/>
            </a:b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67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Method Attribute (GET)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C7E6-5F7B-478A-9DCC-404BEB017E1E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73</a:t>
            </a:fld>
            <a:endParaRPr lang="en-BD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8CB684-9B54-7C0C-DE1A-04283BB03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3324"/>
            <a:ext cx="6392188" cy="37834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CD9267-4803-CC0A-7341-0457DCA5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13" y="2681288"/>
            <a:ext cx="4758287" cy="2027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A46953-1F44-F7B8-B04E-3585DE083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224" y="5026297"/>
            <a:ext cx="4758286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9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Method Attribute (POST)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E2E0E-39A9-DACF-564B-E2D21EC8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72547-A85F-4147-A46A-081C5A6FC0C6}" type="datetime5">
              <a:rPr lang="en-US" smtClean="0"/>
              <a:t>13-Jan-24</a:t>
            </a:fld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8D12-211F-3C07-DBFB-840A87E9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74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799ABE-913C-D07F-09E9-D09332DDE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3322"/>
            <a:ext cx="6403562" cy="370538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DF558-1D3A-7A62-58A6-0F07D003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00" y="2855175"/>
            <a:ext cx="4835800" cy="1962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3B18C-BF88-36CF-6666-58786007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00" y="5273752"/>
            <a:ext cx="405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9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13BE-CA40-040E-FE60-D0ECC211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9B17-4697-BDE0-2F84-AD192AC3F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https://www.w3schools.com/</a:t>
            </a:r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5A51-312D-B617-61D0-D2ABC95A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C56-3CD0-4211-A6D2-9E9D02C297B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E703C-19F3-35F6-08D7-F55CF449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109855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CSS is the language we use to style a Web page.</a:t>
            </a:r>
          </a:p>
          <a:p>
            <a:pPr>
              <a:lnSpc>
                <a:spcPct val="110000"/>
              </a:lnSpc>
            </a:pPr>
            <a:r>
              <a:rPr lang="en-GB" dirty="0"/>
              <a:t>CSS stands for </a:t>
            </a:r>
            <a:r>
              <a:rPr lang="en-GB" dirty="0">
                <a:solidFill>
                  <a:srgbClr val="FF0000"/>
                </a:solidFill>
              </a:rPr>
              <a:t>Cascading Style Sheets</a:t>
            </a:r>
            <a:r>
              <a:rPr lang="en-GB" dirty="0"/>
              <a:t>.</a:t>
            </a:r>
          </a:p>
          <a:p>
            <a:pPr>
              <a:lnSpc>
                <a:spcPct val="110000"/>
              </a:lnSpc>
            </a:pPr>
            <a:r>
              <a:rPr lang="en-GB" dirty="0"/>
              <a:t>CSS describes how HTML elements are to be displayed on screen, paper, or in other media.</a:t>
            </a:r>
          </a:p>
          <a:p>
            <a:pPr>
              <a:lnSpc>
                <a:spcPct val="110000"/>
              </a:lnSpc>
            </a:pPr>
            <a:r>
              <a:rPr lang="en-GB" dirty="0"/>
              <a:t>CSS saves a lot of work. It can control the layout of multiple web pages all at once.</a:t>
            </a:r>
          </a:p>
          <a:p>
            <a:pPr>
              <a:lnSpc>
                <a:spcPct val="110000"/>
              </a:lnSpc>
            </a:pPr>
            <a:r>
              <a:rPr lang="en-GB" dirty="0"/>
              <a:t>External stylesheets are stored in CSS files.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CD40B-B365-4121-B2DB-35E289BEAE21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22137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Why use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CSS is used to define styles for your web pages, including the design, layout and variations in display for different devices and screen sizes.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HTML was NEVER intended to contain tags for formatting a web page!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HTML was created to describe the content of a web page.</a:t>
            </a:r>
          </a:p>
          <a:p>
            <a:pPr>
              <a:lnSpc>
                <a:spcPct val="150000"/>
              </a:lnSpc>
            </a:pPr>
            <a:r>
              <a:rPr lang="en-GB" dirty="0"/>
              <a:t>CSS Saves a Lot of Work!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style definitions are normally saved in external .</a:t>
            </a:r>
            <a:r>
              <a:rPr lang="en-GB" dirty="0" err="1"/>
              <a:t>css</a:t>
            </a:r>
            <a:r>
              <a:rPr lang="en-GB" dirty="0"/>
              <a:t> files.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With an external stylesheet file, you can change the look of an entire website by changing just one file!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539F-96B9-4814-A9C9-A0E5134F9B8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84355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55"/>
            <a:ext cx="10515600" cy="8317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 CSS rule consists of a selector and a declaration block.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A2DA-84D4-4A5D-AF74-B03B2670B86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78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AB369-7593-EAB6-2DB8-CB15BB27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305050"/>
            <a:ext cx="77470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F359E-54B7-7DB9-BAD4-2E1F2746BD43}"/>
              </a:ext>
            </a:extLst>
          </p:cNvPr>
          <p:cNvSpPr txBox="1"/>
          <p:nvPr/>
        </p:nvSpPr>
        <p:spPr>
          <a:xfrm>
            <a:off x="838201" y="4465063"/>
            <a:ext cx="8999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sz="2000" dirty="0"/>
              <a:t>The selector points to the HTML element you want to style.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2000" dirty="0"/>
              <a:t>The declaration block contains one or more declarations separated by semicolons.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2000" dirty="0"/>
              <a:t>Each declaration includes a CSS property name and a value, separated by a colon.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2000" dirty="0"/>
              <a:t>Multiple CSS declarations are separated with semicolons, and declaration blocks are surrounded by curly braces.</a:t>
            </a:r>
            <a:endParaRPr lang="en-BD" sz="2000" dirty="0"/>
          </a:p>
        </p:txBody>
      </p:sp>
    </p:spTree>
    <p:extLst>
      <p:ext uri="{BB962C8B-B14F-4D97-AF65-F5344CB8AC3E}">
        <p14:creationId xmlns:p14="http://schemas.microsoft.com/office/powerpoint/2010/main" val="9361534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CD0-D49B-485A-A2A4-C9596989FC69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79</a:t>
            </a:fld>
            <a:endParaRPr lang="en-B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73312A-3F09-5807-A2B1-8481DA775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00" y="1690688"/>
            <a:ext cx="5359400" cy="4140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42804-7DF4-8986-3F91-3D9FE747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2921000"/>
            <a:ext cx="4241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8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HTML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644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effectLst/>
              </a:rPr>
              <a:t>All HTML documents must start with a document type declaration: &lt;!DOCTYPE html&gt;.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/>
              </a:rPr>
              <a:t>The HTML document itself begins with &lt;html&gt; and ends with &lt;/html&gt;.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/>
              </a:rPr>
              <a:t>The visible part of the HTML document is between &lt;body&gt; and &lt;/body&gt;. 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E0F6-3016-6837-FC80-2395A79D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694F9-3BA1-446B-8940-882254D5BCF0}" type="datetime5">
              <a:rPr lang="en-US" smtClean="0"/>
              <a:t>13-Jan-24</a:t>
            </a:fld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72909-BAAA-7E32-F5C0-AB73B1C9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499894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Example Explained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C263-BA86-430F-A591-256A3C7878A0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80</a:t>
            </a:fld>
            <a:endParaRPr lang="en-B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B9370F-88DA-5C68-53D3-50A913318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 is a selector in CSS (it points to the HTML element you want to style: &lt;p&gt;).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r>
              <a:rPr lang="en-GB" dirty="0"/>
              <a:t> is a property, and red is the property value.</a:t>
            </a:r>
          </a:p>
          <a:p>
            <a:pPr>
              <a:lnSpc>
                <a:spcPct val="150000"/>
              </a:lnSpc>
            </a:pPr>
            <a:r>
              <a:rPr lang="en-GB" dirty="0"/>
              <a:t>text-align is a property, and </a:t>
            </a:r>
            <a:r>
              <a:rPr lang="en-GB" dirty="0" err="1"/>
              <a:t>center</a:t>
            </a:r>
            <a:r>
              <a:rPr lang="en-GB" dirty="0"/>
              <a:t> is the property value.</a:t>
            </a:r>
          </a:p>
        </p:txBody>
      </p:sp>
    </p:spTree>
    <p:extLst>
      <p:ext uri="{BB962C8B-B14F-4D97-AF65-F5344CB8AC3E}">
        <p14:creationId xmlns:p14="http://schemas.microsoft.com/office/powerpoint/2010/main" val="26822254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0986"/>
            <a:ext cx="10515600" cy="333188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Simple selectors (select elements based on name, id, class)</a:t>
            </a:r>
          </a:p>
          <a:p>
            <a:r>
              <a:rPr lang="en-GB" dirty="0">
                <a:hlinkClick r:id="rId2"/>
              </a:rPr>
              <a:t>Combinator selectors</a:t>
            </a:r>
            <a:r>
              <a:rPr lang="en-GB" dirty="0"/>
              <a:t> (select elements based on a specific relationship between them)</a:t>
            </a:r>
          </a:p>
          <a:p>
            <a:r>
              <a:rPr lang="en-GB" dirty="0">
                <a:hlinkClick r:id="rId3"/>
              </a:rPr>
              <a:t>Pseudo-class selectors</a:t>
            </a:r>
            <a:r>
              <a:rPr lang="en-GB" dirty="0"/>
              <a:t> (select elements based on a certain state)</a:t>
            </a:r>
          </a:p>
          <a:p>
            <a:r>
              <a:rPr lang="en-GB" dirty="0">
                <a:hlinkClick r:id="rId4"/>
              </a:rPr>
              <a:t>Pseudo-elements selectors</a:t>
            </a:r>
            <a:r>
              <a:rPr lang="en-GB" dirty="0"/>
              <a:t> (select and style a part of an element)</a:t>
            </a:r>
          </a:p>
          <a:p>
            <a:r>
              <a:rPr lang="en-GB" dirty="0">
                <a:hlinkClick r:id="rId5"/>
              </a:rPr>
              <a:t>Attribute selectors</a:t>
            </a:r>
            <a:r>
              <a:rPr lang="en-GB" dirty="0"/>
              <a:t> (select elements based on an attribute or attribute value)</a:t>
            </a:r>
            <a:br>
              <a:rPr lang="en-GB" dirty="0"/>
            </a:br>
            <a:r>
              <a:rPr lang="en-GB" dirty="0"/>
              <a:t>			</a:t>
            </a:r>
            <a:r>
              <a:rPr lang="en-GB" sz="2200" b="1" dirty="0"/>
              <a:t>*Click on each of them for examples</a:t>
            </a:r>
            <a:endParaRPr lang="en-GB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C6A2-8821-43DA-8542-104FC6AB3ACE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81</a:t>
            </a:fld>
            <a:endParaRPr lang="en-B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899B1-9AD2-98B1-8B60-9929DE86ACF6}"/>
              </a:ext>
            </a:extLst>
          </p:cNvPr>
          <p:cNvSpPr txBox="1"/>
          <p:nvPr/>
        </p:nvSpPr>
        <p:spPr>
          <a:xfrm>
            <a:off x="838200" y="1670502"/>
            <a:ext cx="10515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ffectLst/>
              </a:rPr>
              <a:t>CSS selectors are used to "find" (or select) the HTML elements you want to style.</a:t>
            </a:r>
          </a:p>
          <a:p>
            <a:r>
              <a:rPr lang="en-GB" sz="2800" dirty="0">
                <a:effectLst/>
              </a:rPr>
              <a:t>We can divide CSS selectors into five categories:</a:t>
            </a:r>
          </a:p>
          <a:p>
            <a:br>
              <a:rPr lang="en-GB" sz="2800" dirty="0">
                <a:effectLst/>
              </a:rPr>
            </a:br>
            <a:endParaRPr lang="en-GB" sz="2800" dirty="0">
              <a:effectLst/>
            </a:endParaRP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257536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Element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5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element selector selects HTML elements based on the element name.</a:t>
            </a:r>
          </a:p>
          <a:p>
            <a:pPr>
              <a:lnSpc>
                <a:spcPct val="100000"/>
              </a:lnSpc>
            </a:pPr>
            <a:r>
              <a:rPr lang="en-GB" dirty="0"/>
              <a:t>Here, all &lt;p&gt; elements on the page will be </a:t>
            </a:r>
            <a:r>
              <a:rPr lang="en-GB" dirty="0" err="1"/>
              <a:t>center</a:t>
            </a:r>
            <a:r>
              <a:rPr lang="en-GB" dirty="0"/>
              <a:t>-aligned, with a red text </a:t>
            </a:r>
            <a:r>
              <a:rPr lang="en-GB" dirty="0" err="1"/>
              <a:t>color</a:t>
            </a:r>
            <a:r>
              <a:rPr lang="en-GB" dirty="0"/>
              <a:t>: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909D-CEAE-4054-AAD6-EB96614EA2A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82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F2844-AC28-7AE7-840A-BB5A17EB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09" y="3688724"/>
            <a:ext cx="3996559" cy="2751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68A2BA-F256-02FA-9087-BA27F57BF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165490"/>
            <a:ext cx="4597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id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5"/>
            <a:ext cx="10515600" cy="46656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 id selector uses the id attribute of an HTML element to select a specific element.</a:t>
            </a:r>
          </a:p>
          <a:p>
            <a:pPr>
              <a:lnSpc>
                <a:spcPct val="150000"/>
              </a:lnSpc>
            </a:pPr>
            <a:r>
              <a:rPr lang="en-GB" dirty="0"/>
              <a:t>The id of an element is unique within a page, so the id selector is used to select one unique element!</a:t>
            </a:r>
          </a:p>
          <a:p>
            <a:pPr>
              <a:lnSpc>
                <a:spcPct val="150000"/>
              </a:lnSpc>
            </a:pPr>
            <a:r>
              <a:rPr lang="en-GB" dirty="0"/>
              <a:t>To select an element with a specific id, write a hash (#) character, followed by the id of the element.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169C-494E-4FB7-9876-223E6DBD48CD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62475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id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6"/>
            <a:ext cx="10515600" cy="1006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CSS rule below will be applied to the HTML element with id="para1":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BDC-6B64-4D94-BFF3-EB7A4D330B16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84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95B20-3B02-2608-606B-9C1A1E2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39" y="2878083"/>
            <a:ext cx="4927321" cy="3322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38716-26FC-8D21-E4FF-3AF36C8C7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18"/>
          <a:stretch/>
        </p:blipFill>
        <p:spPr>
          <a:xfrm>
            <a:off x="4646737" y="3540734"/>
            <a:ext cx="49273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06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class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4"/>
            <a:ext cx="5257800" cy="46404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class selector selects HTML elements with a specific class attribute.</a:t>
            </a:r>
          </a:p>
          <a:p>
            <a:pPr>
              <a:lnSpc>
                <a:spcPct val="100000"/>
              </a:lnSpc>
            </a:pPr>
            <a:r>
              <a:rPr lang="en-GB" dirty="0"/>
              <a:t>To select elements with a specific class, write a period (.) character, followed by the class name.</a:t>
            </a:r>
          </a:p>
          <a:p>
            <a:pPr>
              <a:lnSpc>
                <a:spcPct val="100000"/>
              </a:lnSpc>
            </a:pPr>
            <a:r>
              <a:rPr lang="en-GB" dirty="0"/>
              <a:t>In this example all HTML elements with class="</a:t>
            </a:r>
            <a:r>
              <a:rPr lang="en-GB" dirty="0" err="1"/>
              <a:t>center</a:t>
            </a:r>
            <a:r>
              <a:rPr lang="en-GB" dirty="0"/>
              <a:t>" will be red and </a:t>
            </a:r>
            <a:r>
              <a:rPr lang="en-GB" dirty="0" err="1"/>
              <a:t>center</a:t>
            </a:r>
            <a:r>
              <a:rPr lang="en-GB" dirty="0"/>
              <a:t>-aligned: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3107-CAD1-493D-8DF7-9CFFBD2E84E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85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9A4C5-9285-0EFC-11D8-5836C9FB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76" y="1715913"/>
            <a:ext cx="5327767" cy="3462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9B5F5-D036-7D72-CB6A-398156DB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062" y="5203671"/>
            <a:ext cx="3242715" cy="7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409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Universal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5"/>
            <a:ext cx="11353800" cy="1048306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The universal selector (*) selects all HTML elements on the page.</a:t>
            </a:r>
          </a:p>
          <a:p>
            <a:r>
              <a:rPr lang="en-GB" dirty="0"/>
              <a:t>The CSS rule below will affect every HTML element on the page: 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9131-3273-4C88-B51D-5962D20F76D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86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FC581-52A2-BB02-2EE4-A03D139A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37" y="2730164"/>
            <a:ext cx="5629131" cy="3626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E70AE-6FEC-CC72-52B4-066E49CE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68" y="3429000"/>
            <a:ext cx="4657265" cy="18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7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Grouping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4"/>
            <a:ext cx="11353800" cy="1713085"/>
          </a:xfrm>
        </p:spPr>
        <p:txBody>
          <a:bodyPr>
            <a:normAutofit lnSpcReduction="10000"/>
          </a:bodyPr>
          <a:lstStyle/>
          <a:p>
            <a:r>
              <a:rPr lang="en-GB" dirty="0">
                <a:effectLst/>
              </a:rPr>
              <a:t>The grouping selector selects all the HTML elements with the same style definitions.</a:t>
            </a:r>
          </a:p>
          <a:p>
            <a:r>
              <a:rPr lang="en-GB" dirty="0">
                <a:effectLst/>
              </a:rPr>
              <a:t>Look at the following CSS code (the h1, h2, and p elements have the same style definitions):</a:t>
            </a:r>
          </a:p>
          <a:p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BA47-510A-4C86-AAAA-61315770D00C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87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B714E-B5CB-FB39-3425-4FF962C4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25" y="3421115"/>
            <a:ext cx="2314237" cy="28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985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The CSS Grouping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4"/>
            <a:ext cx="11353800" cy="1121879"/>
          </a:xfrm>
        </p:spPr>
        <p:txBody>
          <a:bodyPr>
            <a:normAutofit/>
          </a:bodyPr>
          <a:lstStyle/>
          <a:p>
            <a:r>
              <a:rPr lang="en-GB" dirty="0"/>
              <a:t>It will be better to group the selectors, to minimize the code.</a:t>
            </a:r>
          </a:p>
          <a:p>
            <a:r>
              <a:rPr lang="en-GB" dirty="0"/>
              <a:t>To group selectors, separate each selector with a comma.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0B50-0E30-424E-A4B6-E0D877E88014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88</a:t>
            </a:fld>
            <a:endParaRPr lang="en-B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2EA37C-0256-2A16-FB0C-BDC1246E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3258424"/>
            <a:ext cx="5048250" cy="23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1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How to add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5"/>
            <a:ext cx="10515600" cy="46404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Three Ways to Insert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External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Internal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Inline CSS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E886-F755-46B1-AFE4-5B1C3AB8500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89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C624A-BA72-D4AA-EFA2-57970860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08" y="1803835"/>
            <a:ext cx="5143500" cy="35052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026590F-D34D-4A94-A3DC-9CAF09300DDD}"/>
              </a:ext>
            </a:extLst>
          </p:cNvPr>
          <p:cNvSpPr/>
          <p:nvPr/>
        </p:nvSpPr>
        <p:spPr>
          <a:xfrm>
            <a:off x="3581400" y="2707673"/>
            <a:ext cx="2514600" cy="294290"/>
          </a:xfrm>
          <a:prstGeom prst="rightArrow">
            <a:avLst>
              <a:gd name="adj1" fmla="val 50000"/>
              <a:gd name="adj2" fmla="val 8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8DCF1-70FA-A427-F888-F4B0C87E1556}"/>
              </a:ext>
            </a:extLst>
          </p:cNvPr>
          <p:cNvSpPr/>
          <p:nvPr/>
        </p:nvSpPr>
        <p:spPr>
          <a:xfrm>
            <a:off x="6359415" y="2707673"/>
            <a:ext cx="4994385" cy="294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830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979" y="2103437"/>
            <a:ext cx="6507349" cy="1325563"/>
          </a:xfrm>
        </p:spPr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HTML is Not </a:t>
            </a:r>
            <a:r>
              <a:rPr lang="en-BD" b="1" dirty="0">
                <a:solidFill>
                  <a:srgbClr val="FF0000"/>
                </a:solidFill>
              </a:rPr>
              <a:t>Case Sensitive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53" y="3430527"/>
            <a:ext cx="10515600" cy="8130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HTML tags are not case sensitive: &lt;P&gt; means the same as &lt;p&gt;.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6DD36-9D0E-7924-4D6C-1617EC25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91CB-1458-4135-A6F1-3FD8AE8E50D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22A79-EE61-A61D-E124-5BC76AB3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15935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How to add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5"/>
            <a:ext cx="10515600" cy="46404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Three Ways to Insert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External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Internal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Inline CSS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E886-F755-46B1-AFE4-5B1C3AB8500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90</a:t>
            </a:fld>
            <a:endParaRPr lang="en-BD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04760FC-141B-29D0-A57E-3ED0598A6700}"/>
              </a:ext>
            </a:extLst>
          </p:cNvPr>
          <p:cNvSpPr/>
          <p:nvPr/>
        </p:nvSpPr>
        <p:spPr>
          <a:xfrm>
            <a:off x="3581400" y="3377011"/>
            <a:ext cx="2514600" cy="29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4C21C-0321-BB19-3100-DC1EDD66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15" y="1470001"/>
            <a:ext cx="4255378" cy="46404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CA0881-DCBA-671C-C5FA-CBBD1C3452E3}"/>
              </a:ext>
            </a:extLst>
          </p:cNvPr>
          <p:cNvSpPr/>
          <p:nvPr/>
        </p:nvSpPr>
        <p:spPr>
          <a:xfrm>
            <a:off x="6245115" y="2416002"/>
            <a:ext cx="2637440" cy="17495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96274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How to add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15"/>
            <a:ext cx="10515600" cy="46404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Three Ways to Insert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External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Internal CSS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Inline CSS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E886-F755-46B1-AFE4-5B1C3AB8500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91</a:t>
            </a:fld>
            <a:endParaRPr lang="en-B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274A7A-E3C5-D822-88BA-BC77A1D2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100" y="2166345"/>
            <a:ext cx="6014723" cy="354187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F69D5461-2A7A-B41A-9A75-8D6177CC0764}"/>
              </a:ext>
            </a:extLst>
          </p:cNvPr>
          <p:cNvSpPr/>
          <p:nvPr/>
        </p:nvSpPr>
        <p:spPr>
          <a:xfrm>
            <a:off x="3419068" y="4066449"/>
            <a:ext cx="2628900" cy="29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66272C-46FC-78DB-39C5-4AB63FCBFE4B}"/>
              </a:ext>
            </a:extLst>
          </p:cNvPr>
          <p:cNvSpPr/>
          <p:nvPr/>
        </p:nvSpPr>
        <p:spPr>
          <a:xfrm>
            <a:off x="6058100" y="3772159"/>
            <a:ext cx="3926409" cy="2942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7B0DBC-F311-B160-4010-F94F2C8781F9}"/>
              </a:ext>
            </a:extLst>
          </p:cNvPr>
          <p:cNvSpPr/>
          <p:nvPr/>
        </p:nvSpPr>
        <p:spPr>
          <a:xfrm>
            <a:off x="6096000" y="4103474"/>
            <a:ext cx="2078182" cy="2942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69501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Box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734167"/>
          </a:xfrm>
        </p:spPr>
        <p:txBody>
          <a:bodyPr>
            <a:normAutofit/>
          </a:bodyPr>
          <a:lstStyle/>
          <a:p>
            <a:r>
              <a:rPr lang="en-GB" dirty="0"/>
              <a:t>All HTML elements can be considered as boxes.</a:t>
            </a:r>
          </a:p>
          <a:p>
            <a:r>
              <a:rPr lang="en-GB" dirty="0"/>
              <a:t>In CSS, the term "box model" is used when talking about design and layout.</a:t>
            </a:r>
          </a:p>
          <a:p>
            <a:r>
              <a:rPr lang="en-GB" dirty="0"/>
              <a:t>The CSS box model is essentially a box that wraps around every HTML element. It consists of: margins, borders, padding, and the actual content. The image below illustrates the box model: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E977-2819-404D-9D28-43D4117DBF1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262805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A842-2391-8B5C-663F-36866CA3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Box Model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BC7AF-C472-2BB2-6E7D-429E1A07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9FAB-8C6D-4CE5-B4DD-2BC0C901955A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6D2B0-58CD-76F3-F20D-39ED58C1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93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EC41A-C4A4-8A44-86C4-A7F9AF51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76" y="1943489"/>
            <a:ext cx="8100847" cy="35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746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503"/>
            <a:ext cx="10515600" cy="84230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CSS border properties allow you to specify the style, width, and </a:t>
            </a:r>
            <a:r>
              <a:rPr lang="en-GB" dirty="0" err="1"/>
              <a:t>color</a:t>
            </a:r>
            <a:r>
              <a:rPr lang="en-GB" dirty="0"/>
              <a:t> of an element's border.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6F581-A4A6-45D5-BCD8-ABEAA78EE23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94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55D22-759E-0331-7A79-EFB659EB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38" y="2399808"/>
            <a:ext cx="8163034" cy="39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98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Border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503"/>
            <a:ext cx="10515600" cy="842305"/>
          </a:xfrm>
        </p:spPr>
        <p:txBody>
          <a:bodyPr>
            <a:normAutofit lnSpcReduction="10000"/>
          </a:bodyPr>
          <a:lstStyle/>
          <a:p>
            <a:r>
              <a:rPr lang="en-GB" dirty="0">
                <a:effectLst/>
              </a:rPr>
              <a:t>The border-width property can have from one to four values (for the top border, right border, bottom border, and the left border):</a:t>
            </a:r>
          </a:p>
          <a:p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6641-9A5A-4A35-A272-9E20F144ECA5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95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AF139-D1F2-8EF1-DFB6-1C21C5C1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18" y="2725162"/>
            <a:ext cx="7437164" cy="29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37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Border – Shorthand Property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9921-5802-404B-9B6B-E83A773DD4B2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96</a:t>
            </a:fld>
            <a:endParaRPr lang="en-B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D06E0-690E-C4E4-BA35-CEAB2B1D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488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3E02BE-68D1-CCDB-1411-B8116A7A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40" y="3852069"/>
            <a:ext cx="3688912" cy="1318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4AD707-C963-FF71-D679-27FD17D3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33" y="4269270"/>
            <a:ext cx="6714548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19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Margins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503"/>
            <a:ext cx="10515600" cy="229979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CSS margin properties are used to create space around elements, outside of any defined borders.</a:t>
            </a:r>
          </a:p>
          <a:p>
            <a:pPr>
              <a:lnSpc>
                <a:spcPct val="100000"/>
              </a:lnSpc>
            </a:pPr>
            <a:r>
              <a:rPr lang="en-GB" dirty="0"/>
              <a:t>With CSS, you have full control over the margins. There are properties for setting the margin for each side of an element (top, right, bottom, and left).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E700-B6DF-4BAF-B1B3-AE419214449B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97</a:t>
            </a:fld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04B8F-377E-7447-C910-66125652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56353"/>
            <a:ext cx="7251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83247-657F-22F5-6DF7-3C985816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946525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7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Margin – Shorthand Property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3414-DA10-4714-AD87-70B256DA1796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98</a:t>
            </a:fld>
            <a:endParaRPr lang="en-B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490E2-E6B1-C440-3947-AB390EAF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1" y="1525751"/>
            <a:ext cx="91313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69B89-7D7A-747B-D195-673DA8CAA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01" y="3962237"/>
            <a:ext cx="39370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858CF1-18F1-8F55-C2C5-630BF8EE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27" y="3632494"/>
            <a:ext cx="7134773" cy="16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0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E2-6034-FE2A-9ACC-74F764D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b="1" dirty="0">
                <a:solidFill>
                  <a:schemeClr val="accent1">
                    <a:lumMod val="75000"/>
                  </a:schemeClr>
                </a:solidFill>
              </a:rPr>
              <a:t>CSS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CEE8-F75B-62B7-8097-B23032A0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397836"/>
          </a:xfrm>
        </p:spPr>
        <p:txBody>
          <a:bodyPr>
            <a:normAutofit/>
          </a:bodyPr>
          <a:lstStyle/>
          <a:p>
            <a:r>
              <a:rPr lang="en-GB" dirty="0"/>
              <a:t>The CSS padding properties are used to generate space around an element's content, inside of any defined borders.</a:t>
            </a:r>
          </a:p>
          <a:p>
            <a:r>
              <a:rPr lang="en-GB" dirty="0"/>
              <a:t>With CSS, you have full control over the padding. There are properties for setting the padding for each side of an element (top, right, bottom, and left).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B7EA-BE7A-734C-FAB8-81EB13B0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B660-B445-4E37-AC44-B38A9C6EA224}" type="datetime5">
              <a:rPr lang="en-US" smtClean="0"/>
              <a:t>13-Jan-24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CA9-3A88-29D9-9D3A-D05FF7B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B13B-581E-734F-A5DA-99922A4FFF01}" type="slidenum">
              <a:rPr lang="en-BD" smtClean="0"/>
              <a:t>99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01634-3917-AB52-F830-A061326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5" y="3958514"/>
            <a:ext cx="7416800" cy="193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D827A-CFE2-8874-9D55-987D8880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259262"/>
            <a:ext cx="2895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0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5226</Words>
  <Application>Microsoft Office PowerPoint</Application>
  <PresentationFormat>Widescreen</PresentationFormat>
  <Paragraphs>675</Paragraphs>
  <Slides>128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4" baseType="lpstr">
      <vt:lpstr>Arial</vt:lpstr>
      <vt:lpstr>Calibri</vt:lpstr>
      <vt:lpstr>Calibri Light</vt:lpstr>
      <vt:lpstr>Times New Roman</vt:lpstr>
      <vt:lpstr>Wingdings</vt:lpstr>
      <vt:lpstr>Office Theme</vt:lpstr>
      <vt:lpstr>   Lab 1 Tutorial (HTML &amp; CSS)</vt:lpstr>
      <vt:lpstr>HTML Introduction</vt:lpstr>
      <vt:lpstr>A Simple HTML Document</vt:lpstr>
      <vt:lpstr>What is an HTML Element?</vt:lpstr>
      <vt:lpstr>Web Browsers</vt:lpstr>
      <vt:lpstr>HTML Page Structure</vt:lpstr>
      <vt:lpstr>HTML History</vt:lpstr>
      <vt:lpstr>HTML Documents</vt:lpstr>
      <vt:lpstr>HTML is Not Case Sensitive</vt:lpstr>
      <vt:lpstr>The &lt;!DOCTYPE&gt; Declaration</vt:lpstr>
      <vt:lpstr>HTML Headings</vt:lpstr>
      <vt:lpstr>HTML Text Formatting</vt:lpstr>
      <vt:lpstr>HTML Paragraphs</vt:lpstr>
      <vt:lpstr>Empty HTML Elements</vt:lpstr>
      <vt:lpstr>HTML Links</vt:lpstr>
      <vt:lpstr>HTML Images</vt:lpstr>
      <vt:lpstr>HTML Attributes</vt:lpstr>
      <vt:lpstr>The href Attribute</vt:lpstr>
      <vt:lpstr>The src Attribute</vt:lpstr>
      <vt:lpstr>The width and height Attribute</vt:lpstr>
      <vt:lpstr>The alt Attribute</vt:lpstr>
      <vt:lpstr>The style Attribute</vt:lpstr>
      <vt:lpstr>The title Attribute</vt:lpstr>
      <vt:lpstr>HTML Tables</vt:lpstr>
      <vt:lpstr>Table Cells</vt:lpstr>
      <vt:lpstr>Table Rows</vt:lpstr>
      <vt:lpstr>Table Header</vt:lpstr>
      <vt:lpstr>HTML Lists</vt:lpstr>
      <vt:lpstr>Unordered Lists</vt:lpstr>
      <vt:lpstr>Unordered Lists</vt:lpstr>
      <vt:lpstr>Ordered Lists</vt:lpstr>
      <vt:lpstr>Ordered Lists</vt:lpstr>
      <vt:lpstr>Ordered Lists</vt:lpstr>
      <vt:lpstr>Nested Lists</vt:lpstr>
      <vt:lpstr>HTML Block-level Elements</vt:lpstr>
      <vt:lpstr>HTML Block-level Elements</vt:lpstr>
      <vt:lpstr>HTML Inline Elements</vt:lpstr>
      <vt:lpstr>HTML Inline Elements</vt:lpstr>
      <vt:lpstr>The &lt;div&gt; Element</vt:lpstr>
      <vt:lpstr>The &lt;div&gt; Element</vt:lpstr>
      <vt:lpstr>The &lt;span&gt; Element</vt:lpstr>
      <vt:lpstr>The &lt;span&gt; Element</vt:lpstr>
      <vt:lpstr>HTML Classes</vt:lpstr>
      <vt:lpstr>HTML Class Syntax</vt:lpstr>
      <vt:lpstr>HTML Class Syntax</vt:lpstr>
      <vt:lpstr>HTML id Attribute</vt:lpstr>
      <vt:lpstr>HTML id Syntax</vt:lpstr>
      <vt:lpstr>HTML id Syntax</vt:lpstr>
      <vt:lpstr>Difference Between Class and ID</vt:lpstr>
      <vt:lpstr>HTML Forms</vt:lpstr>
      <vt:lpstr>HTML Form Elements</vt:lpstr>
      <vt:lpstr>The &lt;input&gt; Element</vt:lpstr>
      <vt:lpstr>HTML Input Types</vt:lpstr>
      <vt:lpstr>Input Type Text</vt:lpstr>
      <vt:lpstr>Input Type Password</vt:lpstr>
      <vt:lpstr>Input Type Submit</vt:lpstr>
      <vt:lpstr>Input Type Radio</vt:lpstr>
      <vt:lpstr>Input Type Checkbox</vt:lpstr>
      <vt:lpstr>Input Type Button</vt:lpstr>
      <vt:lpstr>The &lt;label&gt; Element</vt:lpstr>
      <vt:lpstr>The &lt;select&gt; Element</vt:lpstr>
      <vt:lpstr>The &lt;option&gt; Element</vt:lpstr>
      <vt:lpstr>The &lt;textarea&gt; Element</vt:lpstr>
      <vt:lpstr>The &lt;button&gt; Element</vt:lpstr>
      <vt:lpstr>The &lt;fieldset&gt; and &lt;legend&gt; Element</vt:lpstr>
      <vt:lpstr>The &lt;output&gt; Element</vt:lpstr>
      <vt:lpstr>HTML Form Attribute</vt:lpstr>
      <vt:lpstr>The Action Attribute</vt:lpstr>
      <vt:lpstr>The Action Attribute</vt:lpstr>
      <vt:lpstr>The Target Attribute</vt:lpstr>
      <vt:lpstr>The Target Attribute</vt:lpstr>
      <vt:lpstr>The Method Attribute</vt:lpstr>
      <vt:lpstr>The Method Attribute (GET)</vt:lpstr>
      <vt:lpstr>The Method Attribute (POST)</vt:lpstr>
      <vt:lpstr>Reference</vt:lpstr>
      <vt:lpstr>CSS Introduction</vt:lpstr>
      <vt:lpstr>Why use CSS?</vt:lpstr>
      <vt:lpstr>CSS Syntax</vt:lpstr>
      <vt:lpstr>CSS Example</vt:lpstr>
      <vt:lpstr>Example Explained</vt:lpstr>
      <vt:lpstr>CSS Selectors</vt:lpstr>
      <vt:lpstr>The CSS Element Selector</vt:lpstr>
      <vt:lpstr>The CSS id Selector</vt:lpstr>
      <vt:lpstr>The CSS id Selector</vt:lpstr>
      <vt:lpstr>The CSS class Selector</vt:lpstr>
      <vt:lpstr>The CSS Universal Selector</vt:lpstr>
      <vt:lpstr>The CSS Grouping Selector</vt:lpstr>
      <vt:lpstr>The CSS Grouping Selector</vt:lpstr>
      <vt:lpstr>How to add CSS?</vt:lpstr>
      <vt:lpstr>How to add CSS?</vt:lpstr>
      <vt:lpstr>How to add CSS?</vt:lpstr>
      <vt:lpstr>CSS Box Model</vt:lpstr>
      <vt:lpstr>CSS Box Model</vt:lpstr>
      <vt:lpstr>CSS Borders</vt:lpstr>
      <vt:lpstr>Border Width</vt:lpstr>
      <vt:lpstr>CSS Border – Shorthand Property</vt:lpstr>
      <vt:lpstr>CSS Margins</vt:lpstr>
      <vt:lpstr>CSS Margin – Shorthand Property</vt:lpstr>
      <vt:lpstr>CSS Padding</vt:lpstr>
      <vt:lpstr>Padding – Shorthand Property</vt:lpstr>
      <vt:lpstr>CSS Text : Text Color</vt:lpstr>
      <vt:lpstr>CSS Text : Text Alignment</vt:lpstr>
      <vt:lpstr>CSS Fonts</vt:lpstr>
      <vt:lpstr>Google Fonts</vt:lpstr>
      <vt:lpstr>CSS Icons</vt:lpstr>
      <vt:lpstr>Font Awesome Icons</vt:lpstr>
      <vt:lpstr>CSS Links</vt:lpstr>
      <vt:lpstr>CSS Link Example</vt:lpstr>
      <vt:lpstr>CSS Lists</vt:lpstr>
      <vt:lpstr>Different List Item Markers</vt:lpstr>
      <vt:lpstr>CSS Tables</vt:lpstr>
      <vt:lpstr>Table Borders</vt:lpstr>
      <vt:lpstr>Table Size</vt:lpstr>
      <vt:lpstr>Table Alignment : Horizontal</vt:lpstr>
      <vt:lpstr>Table Alignment : Vertical</vt:lpstr>
      <vt:lpstr>CSS Table Style : Table Padding</vt:lpstr>
      <vt:lpstr>CSS Table Style : Horizontal Dividers</vt:lpstr>
      <vt:lpstr>CSS Table Style : Hoverable Table</vt:lpstr>
      <vt:lpstr>CSS Table Style : Stripped Table</vt:lpstr>
      <vt:lpstr>CSS Layout - The z-index Property</vt:lpstr>
      <vt:lpstr>CSS Layout – float</vt:lpstr>
      <vt:lpstr>Example – float: right</vt:lpstr>
      <vt:lpstr>Example – float: left</vt:lpstr>
      <vt:lpstr>CSS Opacity</vt:lpstr>
      <vt:lpstr>CSS Navigation Bars</vt:lpstr>
      <vt:lpstr>CSS Dropdowns</vt:lpstr>
      <vt:lpstr>Reference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Microsoft Office User</dc:creator>
  <cp:lastModifiedBy>Kazi Saeed Alam</cp:lastModifiedBy>
  <cp:revision>50</cp:revision>
  <dcterms:created xsi:type="dcterms:W3CDTF">2022-05-28T04:31:37Z</dcterms:created>
  <dcterms:modified xsi:type="dcterms:W3CDTF">2024-01-13T16:19:16Z</dcterms:modified>
</cp:coreProperties>
</file>